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5.xml" ContentType="application/vnd.openxmlformats-officedocument.presentationml.tags+xml"/>
  <Override PartName="/ppt/notesSlides/notesSlide7.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0"/>
  </p:notesMasterIdLst>
  <p:sldIdLst>
    <p:sldId id="256" r:id="rId3"/>
    <p:sldId id="270" r:id="rId4"/>
    <p:sldId id="604" r:id="rId5"/>
    <p:sldId id="605" r:id="rId6"/>
    <p:sldId id="613" r:id="rId7"/>
    <p:sldId id="623" r:id="rId8"/>
    <p:sldId id="624" r:id="rId9"/>
    <p:sldId id="625" r:id="rId10"/>
    <p:sldId id="626" r:id="rId11"/>
    <p:sldId id="628" r:id="rId12"/>
    <p:sldId id="629" r:id="rId13"/>
    <p:sldId id="630" r:id="rId14"/>
    <p:sldId id="272" r:id="rId15"/>
    <p:sldId id="631" r:id="rId16"/>
    <p:sldId id="271" r:id="rId17"/>
    <p:sldId id="259" r:id="rId18"/>
    <p:sldId id="632"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108" y="43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l Rabb" userId="3edf06299a4717ec" providerId="LiveId" clId="{5939073A-A0E3-4834-8B17-9D1FF72BD5E9}"/>
    <pc:docChg chg="undo custSel addSld delSld modSld sldOrd">
      <pc:chgData name="Kal Rabb" userId="3edf06299a4717ec" providerId="LiveId" clId="{5939073A-A0E3-4834-8B17-9D1FF72BD5E9}" dt="2018-11-04T19:12:42.199" v="2534"/>
      <pc:docMkLst>
        <pc:docMk/>
      </pc:docMkLst>
      <pc:sldChg chg="modSp add">
        <pc:chgData name="Kal Rabb" userId="3edf06299a4717ec" providerId="LiveId" clId="{5939073A-A0E3-4834-8B17-9D1FF72BD5E9}" dt="2018-11-04T19:01:14.579" v="2106" actId="20577"/>
        <pc:sldMkLst>
          <pc:docMk/>
          <pc:sldMk cId="1513532662" sldId="256"/>
        </pc:sldMkLst>
        <pc:spChg chg="mod">
          <ac:chgData name="Kal Rabb" userId="3edf06299a4717ec" providerId="LiveId" clId="{5939073A-A0E3-4834-8B17-9D1FF72BD5E9}" dt="2018-11-03T17:11:55.792" v="50" actId="20577"/>
          <ac:spMkLst>
            <pc:docMk/>
            <pc:sldMk cId="1513532662" sldId="256"/>
            <ac:spMk id="2" creationId="{38DE692B-89ED-4A61-A0F5-7F2A66A34593}"/>
          </ac:spMkLst>
        </pc:spChg>
        <pc:spChg chg="mod">
          <ac:chgData name="Kal Rabb" userId="3edf06299a4717ec" providerId="LiveId" clId="{5939073A-A0E3-4834-8B17-9D1FF72BD5E9}" dt="2018-11-04T19:01:14.579" v="2106" actId="20577"/>
          <ac:spMkLst>
            <pc:docMk/>
            <pc:sldMk cId="1513532662" sldId="256"/>
            <ac:spMk id="3" creationId="{748CA47F-A9A5-48F0-95E2-FEAE2D51116E}"/>
          </ac:spMkLst>
        </pc:spChg>
      </pc:sldChg>
      <pc:sldChg chg="addSp delSp modSp add">
        <pc:chgData name="Kal Rabb" userId="3edf06299a4717ec" providerId="LiveId" clId="{5939073A-A0E3-4834-8B17-9D1FF72BD5E9}" dt="2018-11-03T17:37:28.054" v="833" actId="1076"/>
        <pc:sldMkLst>
          <pc:docMk/>
          <pc:sldMk cId="3369579826" sldId="257"/>
        </pc:sldMkLst>
        <pc:spChg chg="mod">
          <ac:chgData name="Kal Rabb" userId="3edf06299a4717ec" providerId="LiveId" clId="{5939073A-A0E3-4834-8B17-9D1FF72BD5E9}" dt="2018-11-03T17:12:35.571" v="95" actId="20577"/>
          <ac:spMkLst>
            <pc:docMk/>
            <pc:sldMk cId="3369579826" sldId="257"/>
            <ac:spMk id="2" creationId="{DBD47004-33A1-44DF-AD77-19EA44B9DFE1}"/>
          </ac:spMkLst>
        </pc:spChg>
        <pc:spChg chg="del">
          <ac:chgData name="Kal Rabb" userId="3edf06299a4717ec" providerId="LiveId" clId="{5939073A-A0E3-4834-8B17-9D1FF72BD5E9}" dt="2018-11-03T17:13:27.291" v="96" actId="1032"/>
          <ac:spMkLst>
            <pc:docMk/>
            <pc:sldMk cId="3369579826" sldId="257"/>
            <ac:spMk id="3" creationId="{8A7A08DD-EB8A-42AC-A56E-30E979F6AA5A}"/>
          </ac:spMkLst>
        </pc:spChg>
        <pc:spChg chg="add mod">
          <ac:chgData name="Kal Rabb" userId="3edf06299a4717ec" providerId="LiveId" clId="{5939073A-A0E3-4834-8B17-9D1FF72BD5E9}" dt="2018-11-03T17:15:06.518" v="184" actId="20577"/>
          <ac:spMkLst>
            <pc:docMk/>
            <pc:sldMk cId="3369579826" sldId="257"/>
            <ac:spMk id="5" creationId="{5A2D3EF0-DB43-4F8F-AEF5-5534826FE001}"/>
          </ac:spMkLst>
        </pc:spChg>
        <pc:spChg chg="add mod">
          <ac:chgData name="Kal Rabb" userId="3edf06299a4717ec" providerId="LiveId" clId="{5939073A-A0E3-4834-8B17-9D1FF72BD5E9}" dt="2018-11-03T17:37:28.054" v="833" actId="1076"/>
          <ac:spMkLst>
            <pc:docMk/>
            <pc:sldMk cId="3369579826" sldId="257"/>
            <ac:spMk id="6" creationId="{E3D97E61-8CDF-4B4E-9606-070546E934E6}"/>
          </ac:spMkLst>
        </pc:spChg>
        <pc:graphicFrameChg chg="add mod">
          <ac:chgData name="Kal Rabb" userId="3edf06299a4717ec" providerId="LiveId" clId="{5939073A-A0E3-4834-8B17-9D1FF72BD5E9}" dt="2018-11-03T17:14:27.153" v="177" actId="20577"/>
          <ac:graphicFrameMkLst>
            <pc:docMk/>
            <pc:sldMk cId="3369579826" sldId="257"/>
            <ac:graphicFrameMk id="4" creationId="{6BE5AEAC-3909-48F4-BD5D-419A5A2D9B1A}"/>
          </ac:graphicFrameMkLst>
        </pc:graphicFrameChg>
      </pc:sldChg>
      <pc:sldChg chg="addSp delSp modSp add">
        <pc:chgData name="Kal Rabb" userId="3edf06299a4717ec" providerId="LiveId" clId="{5939073A-A0E3-4834-8B17-9D1FF72BD5E9}" dt="2018-11-04T19:07:59.213" v="2373" actId="20577"/>
        <pc:sldMkLst>
          <pc:docMk/>
          <pc:sldMk cId="366772601" sldId="258"/>
        </pc:sldMkLst>
        <pc:spChg chg="add del mod">
          <ac:chgData name="Kal Rabb" userId="3edf06299a4717ec" providerId="LiveId" clId="{5939073A-A0E3-4834-8B17-9D1FF72BD5E9}" dt="2018-11-03T17:16:20.427" v="297" actId="478"/>
          <ac:spMkLst>
            <pc:docMk/>
            <pc:sldMk cId="366772601" sldId="258"/>
            <ac:spMk id="3" creationId="{30F6EB10-DCBE-4E6E-B458-F8D765C29A01}"/>
          </ac:spMkLst>
        </pc:spChg>
        <pc:spChg chg="add mod">
          <ac:chgData name="Kal Rabb" userId="3edf06299a4717ec" providerId="LiveId" clId="{5939073A-A0E3-4834-8B17-9D1FF72BD5E9}" dt="2018-11-04T19:07:59.213" v="2373" actId="20577"/>
          <ac:spMkLst>
            <pc:docMk/>
            <pc:sldMk cId="366772601" sldId="258"/>
            <ac:spMk id="3" creationId="{9633BD9D-55A4-473C-AB5C-12BB670F3BAA}"/>
          </ac:spMkLst>
        </pc:spChg>
        <pc:spChg chg="del">
          <ac:chgData name="Kal Rabb" userId="3edf06299a4717ec" providerId="LiveId" clId="{5939073A-A0E3-4834-8B17-9D1FF72BD5E9}" dt="2018-11-03T17:16:07.846" v="294" actId="478"/>
          <ac:spMkLst>
            <pc:docMk/>
            <pc:sldMk cId="366772601" sldId="258"/>
            <ac:spMk id="5" creationId="{5A2D3EF0-DB43-4F8F-AEF5-5534826FE001}"/>
          </ac:spMkLst>
        </pc:spChg>
        <pc:spChg chg="del">
          <ac:chgData name="Kal Rabb" userId="3edf06299a4717ec" providerId="LiveId" clId="{5939073A-A0E3-4834-8B17-9D1FF72BD5E9}" dt="2018-11-03T17:16:06.173" v="293" actId="478"/>
          <ac:spMkLst>
            <pc:docMk/>
            <pc:sldMk cId="366772601" sldId="258"/>
            <ac:spMk id="6" creationId="{E3D97E61-8CDF-4B4E-9606-070546E934E6}"/>
          </ac:spMkLst>
        </pc:spChg>
        <pc:spChg chg="add del mod">
          <ac:chgData name="Kal Rabb" userId="3edf06299a4717ec" providerId="LiveId" clId="{5939073A-A0E3-4834-8B17-9D1FF72BD5E9}" dt="2018-11-03T17:16:30.380" v="299" actId="767"/>
          <ac:spMkLst>
            <pc:docMk/>
            <pc:sldMk cId="366772601" sldId="258"/>
            <ac:spMk id="7" creationId="{41C7D5A6-1D8B-420E-8474-3F071B593E5A}"/>
          </ac:spMkLst>
        </pc:spChg>
        <pc:spChg chg="add mod">
          <ac:chgData name="Kal Rabb" userId="3edf06299a4717ec" providerId="LiveId" clId="{5939073A-A0E3-4834-8B17-9D1FF72BD5E9}" dt="2018-11-03T17:17:09.514" v="336" actId="1076"/>
          <ac:spMkLst>
            <pc:docMk/>
            <pc:sldMk cId="366772601" sldId="258"/>
            <ac:spMk id="8" creationId="{6B9C70EF-190C-4DE6-92E4-F10F3D816F3C}"/>
          </ac:spMkLst>
        </pc:spChg>
        <pc:spChg chg="add mod">
          <ac:chgData name="Kal Rabb" userId="3edf06299a4717ec" providerId="LiveId" clId="{5939073A-A0E3-4834-8B17-9D1FF72BD5E9}" dt="2018-11-03T17:16:47.132" v="313" actId="20577"/>
          <ac:spMkLst>
            <pc:docMk/>
            <pc:sldMk cId="366772601" sldId="258"/>
            <ac:spMk id="9" creationId="{E49FFE01-8951-4AF1-A039-EE49428AEB15}"/>
          </ac:spMkLst>
        </pc:spChg>
        <pc:spChg chg="add mod">
          <ac:chgData name="Kal Rabb" userId="3edf06299a4717ec" providerId="LiveId" clId="{5939073A-A0E3-4834-8B17-9D1FF72BD5E9}" dt="2018-11-03T17:17:16.091" v="338" actId="14100"/>
          <ac:spMkLst>
            <pc:docMk/>
            <pc:sldMk cId="366772601" sldId="258"/>
            <ac:spMk id="10" creationId="{B40CC9C2-65CB-41E3-AD1D-1986C921CD45}"/>
          </ac:spMkLst>
        </pc:spChg>
        <pc:spChg chg="add mod">
          <ac:chgData name="Kal Rabb" userId="3edf06299a4717ec" providerId="LiveId" clId="{5939073A-A0E3-4834-8B17-9D1FF72BD5E9}" dt="2018-11-03T17:18:00.162" v="342" actId="207"/>
          <ac:spMkLst>
            <pc:docMk/>
            <pc:sldMk cId="366772601" sldId="258"/>
            <ac:spMk id="11" creationId="{D2CE4478-395B-4ECC-8B25-5201CB7429DB}"/>
          </ac:spMkLst>
        </pc:spChg>
        <pc:graphicFrameChg chg="del mod">
          <ac:chgData name="Kal Rabb" userId="3edf06299a4717ec" providerId="LiveId" clId="{5939073A-A0E3-4834-8B17-9D1FF72BD5E9}" dt="2018-11-03T17:16:17.976" v="296" actId="478"/>
          <ac:graphicFrameMkLst>
            <pc:docMk/>
            <pc:sldMk cId="366772601" sldId="258"/>
            <ac:graphicFrameMk id="4" creationId="{6BE5AEAC-3909-48F4-BD5D-419A5A2D9B1A}"/>
          </ac:graphicFrameMkLst>
        </pc:graphicFrameChg>
      </pc:sldChg>
      <pc:sldChg chg="addSp modSp add modNotesTx">
        <pc:chgData name="Kal Rabb" userId="3edf06299a4717ec" providerId="LiveId" clId="{5939073A-A0E3-4834-8B17-9D1FF72BD5E9}" dt="2018-11-03T21:08:43.734" v="1987" actId="313"/>
        <pc:sldMkLst>
          <pc:docMk/>
          <pc:sldMk cId="3425649327" sldId="259"/>
        </pc:sldMkLst>
        <pc:spChg chg="mod">
          <ac:chgData name="Kal Rabb" userId="3edf06299a4717ec" providerId="LiveId" clId="{5939073A-A0E3-4834-8B17-9D1FF72BD5E9}" dt="2018-11-03T17:38:20.524" v="846" actId="20577"/>
          <ac:spMkLst>
            <pc:docMk/>
            <pc:sldMk cId="3425649327" sldId="259"/>
            <ac:spMk id="2" creationId="{DA59D9FA-548F-499C-AA2F-B591B987C4AB}"/>
          </ac:spMkLst>
        </pc:spChg>
        <pc:spChg chg="mod">
          <ac:chgData name="Kal Rabb" userId="3edf06299a4717ec" providerId="LiveId" clId="{5939073A-A0E3-4834-8B17-9D1FF72BD5E9}" dt="2018-11-03T17:39:09.873" v="923" actId="5793"/>
          <ac:spMkLst>
            <pc:docMk/>
            <pc:sldMk cId="3425649327" sldId="259"/>
            <ac:spMk id="3" creationId="{3BB778C1-C23E-46A2-82C1-13CA454B41EA}"/>
          </ac:spMkLst>
        </pc:spChg>
        <pc:spChg chg="add mod">
          <ac:chgData name="Kal Rabb" userId="3edf06299a4717ec" providerId="LiveId" clId="{5939073A-A0E3-4834-8B17-9D1FF72BD5E9}" dt="2018-11-03T21:08:43.734" v="1987" actId="313"/>
          <ac:spMkLst>
            <pc:docMk/>
            <pc:sldMk cId="3425649327" sldId="259"/>
            <ac:spMk id="4" creationId="{D0EE1A71-9EE5-4AB4-9520-348A79AC3FA6}"/>
          </ac:spMkLst>
        </pc:spChg>
      </pc:sldChg>
      <pc:sldChg chg="addSp modSp add">
        <pc:chgData name="Kal Rabb" userId="3edf06299a4717ec" providerId="LiveId" clId="{5939073A-A0E3-4834-8B17-9D1FF72BD5E9}" dt="2018-11-04T19:08:45.811" v="2433" actId="20577"/>
        <pc:sldMkLst>
          <pc:docMk/>
          <pc:sldMk cId="2408668219" sldId="260"/>
        </pc:sldMkLst>
        <pc:spChg chg="mod">
          <ac:chgData name="Kal Rabb" userId="3edf06299a4717ec" providerId="LiveId" clId="{5939073A-A0E3-4834-8B17-9D1FF72BD5E9}" dt="2018-11-03T17:18:20.872" v="352" actId="20577"/>
          <ac:spMkLst>
            <pc:docMk/>
            <pc:sldMk cId="2408668219" sldId="260"/>
            <ac:spMk id="2" creationId="{DBD47004-33A1-44DF-AD77-19EA44B9DFE1}"/>
          </ac:spMkLst>
        </pc:spChg>
        <pc:spChg chg="add mod">
          <ac:chgData name="Kal Rabb" userId="3edf06299a4717ec" providerId="LiveId" clId="{5939073A-A0E3-4834-8B17-9D1FF72BD5E9}" dt="2018-11-04T19:08:45.811" v="2433" actId="20577"/>
          <ac:spMkLst>
            <pc:docMk/>
            <pc:sldMk cId="2408668219" sldId="260"/>
            <ac:spMk id="3" creationId="{E3F6D561-4372-4EF4-A0C5-9157181636BC}"/>
          </ac:spMkLst>
        </pc:spChg>
        <pc:spChg chg="add mod">
          <ac:chgData name="Kal Rabb" userId="3edf06299a4717ec" providerId="LiveId" clId="{5939073A-A0E3-4834-8B17-9D1FF72BD5E9}" dt="2018-11-03T17:18:46.016" v="359" actId="1076"/>
          <ac:spMkLst>
            <pc:docMk/>
            <pc:sldMk cId="2408668219" sldId="260"/>
            <ac:spMk id="7" creationId="{FA88004C-CA18-430D-9079-F8911E24244E}"/>
          </ac:spMkLst>
        </pc:spChg>
        <pc:spChg chg="mod">
          <ac:chgData name="Kal Rabb" userId="3edf06299a4717ec" providerId="LiveId" clId="{5939073A-A0E3-4834-8B17-9D1FF72BD5E9}" dt="2018-11-03T17:18:30.694" v="355" actId="20577"/>
          <ac:spMkLst>
            <pc:docMk/>
            <pc:sldMk cId="2408668219" sldId="260"/>
            <ac:spMk id="10" creationId="{B40CC9C2-65CB-41E3-AD1D-1986C921CD45}"/>
          </ac:spMkLst>
        </pc:spChg>
        <pc:spChg chg="mod">
          <ac:chgData name="Kal Rabb" userId="3edf06299a4717ec" providerId="LiveId" clId="{5939073A-A0E3-4834-8B17-9D1FF72BD5E9}" dt="2018-11-03T17:18:39.623" v="357" actId="14100"/>
          <ac:spMkLst>
            <pc:docMk/>
            <pc:sldMk cId="2408668219" sldId="260"/>
            <ac:spMk id="11" creationId="{D2CE4478-395B-4ECC-8B25-5201CB7429DB}"/>
          </ac:spMkLst>
        </pc:spChg>
      </pc:sldChg>
      <pc:sldChg chg="addSp modSp add">
        <pc:chgData name="Kal Rabb" userId="3edf06299a4717ec" providerId="LiveId" clId="{5939073A-A0E3-4834-8B17-9D1FF72BD5E9}" dt="2018-11-04T19:09:05.589" v="2454" actId="20577"/>
        <pc:sldMkLst>
          <pc:docMk/>
          <pc:sldMk cId="3667572176" sldId="261"/>
        </pc:sldMkLst>
        <pc:spChg chg="mod">
          <ac:chgData name="Kal Rabb" userId="3edf06299a4717ec" providerId="LiveId" clId="{5939073A-A0E3-4834-8B17-9D1FF72BD5E9}" dt="2018-11-03T17:19:10.250" v="376" actId="20577"/>
          <ac:spMkLst>
            <pc:docMk/>
            <pc:sldMk cId="3667572176" sldId="261"/>
            <ac:spMk id="2" creationId="{DBD47004-33A1-44DF-AD77-19EA44B9DFE1}"/>
          </ac:spMkLst>
        </pc:spChg>
        <pc:spChg chg="add mod">
          <ac:chgData name="Kal Rabb" userId="3edf06299a4717ec" providerId="LiveId" clId="{5939073A-A0E3-4834-8B17-9D1FF72BD5E9}" dt="2018-11-04T19:09:05.589" v="2454" actId="20577"/>
          <ac:spMkLst>
            <pc:docMk/>
            <pc:sldMk cId="3667572176" sldId="261"/>
            <ac:spMk id="3" creationId="{F77E9107-E4E8-470B-93C9-5719D2619C57}"/>
          </ac:spMkLst>
        </pc:spChg>
        <pc:spChg chg="mod">
          <ac:chgData name="Kal Rabb" userId="3edf06299a4717ec" providerId="LiveId" clId="{5939073A-A0E3-4834-8B17-9D1FF72BD5E9}" dt="2018-11-03T17:19:14.182" v="378" actId="20577"/>
          <ac:spMkLst>
            <pc:docMk/>
            <pc:sldMk cId="3667572176" sldId="261"/>
            <ac:spMk id="10" creationId="{B40CC9C2-65CB-41E3-AD1D-1986C921CD45}"/>
          </ac:spMkLst>
        </pc:spChg>
      </pc:sldChg>
      <pc:sldChg chg="addSp modSp add">
        <pc:chgData name="Kal Rabb" userId="3edf06299a4717ec" providerId="LiveId" clId="{5939073A-A0E3-4834-8B17-9D1FF72BD5E9}" dt="2018-11-04T19:10:50.645" v="2503" actId="6549"/>
        <pc:sldMkLst>
          <pc:docMk/>
          <pc:sldMk cId="1432560737" sldId="262"/>
        </pc:sldMkLst>
        <pc:spChg chg="mod">
          <ac:chgData name="Kal Rabb" userId="3edf06299a4717ec" providerId="LiveId" clId="{5939073A-A0E3-4834-8B17-9D1FF72BD5E9}" dt="2018-11-04T19:10:50.645" v="2503" actId="6549"/>
          <ac:spMkLst>
            <pc:docMk/>
            <pc:sldMk cId="1432560737" sldId="262"/>
            <ac:spMk id="2" creationId="{DBD47004-33A1-44DF-AD77-19EA44B9DFE1}"/>
          </ac:spMkLst>
        </pc:spChg>
        <pc:spChg chg="add mod">
          <ac:chgData name="Kal Rabb" userId="3edf06299a4717ec" providerId="LiveId" clId="{5939073A-A0E3-4834-8B17-9D1FF72BD5E9}" dt="2018-11-03T17:19:40.873" v="406" actId="20577"/>
          <ac:spMkLst>
            <pc:docMk/>
            <pc:sldMk cId="1432560737" sldId="262"/>
            <ac:spMk id="3" creationId="{6D41D343-2210-4CA1-8381-7D90AA5AC333}"/>
          </ac:spMkLst>
        </pc:spChg>
        <pc:spChg chg="add mod">
          <ac:chgData name="Kal Rabb" userId="3edf06299a4717ec" providerId="LiveId" clId="{5939073A-A0E3-4834-8B17-9D1FF72BD5E9}" dt="2018-11-03T17:20:40.460" v="447" actId="20577"/>
          <ac:spMkLst>
            <pc:docMk/>
            <pc:sldMk cId="1432560737" sldId="262"/>
            <ac:spMk id="4" creationId="{A6723919-DBE6-49C7-9A47-94107F92029F}"/>
          </ac:spMkLst>
        </pc:spChg>
        <pc:spChg chg="add mod">
          <ac:chgData name="Kal Rabb" userId="3edf06299a4717ec" providerId="LiveId" clId="{5939073A-A0E3-4834-8B17-9D1FF72BD5E9}" dt="2018-11-03T20:53:01.381" v="1043" actId="20577"/>
          <ac:spMkLst>
            <pc:docMk/>
            <pc:sldMk cId="1432560737" sldId="262"/>
            <ac:spMk id="5" creationId="{595B4EFD-B87D-43A8-8DBA-18040A97B596}"/>
          </ac:spMkLst>
        </pc:spChg>
        <pc:spChg chg="mod">
          <ac:chgData name="Kal Rabb" userId="3edf06299a4717ec" providerId="LiveId" clId="{5939073A-A0E3-4834-8B17-9D1FF72BD5E9}" dt="2018-11-03T17:19:29.740" v="401" actId="20577"/>
          <ac:spMkLst>
            <pc:docMk/>
            <pc:sldMk cId="1432560737" sldId="262"/>
            <ac:spMk id="10" creationId="{B40CC9C2-65CB-41E3-AD1D-1986C921CD45}"/>
          </ac:spMkLst>
        </pc:spChg>
        <pc:spChg chg="add mod">
          <ac:chgData name="Kal Rabb" userId="3edf06299a4717ec" providerId="LiveId" clId="{5939073A-A0E3-4834-8B17-9D1FF72BD5E9}" dt="2018-11-03T17:19:52.442" v="410" actId="20577"/>
          <ac:spMkLst>
            <pc:docMk/>
            <pc:sldMk cId="1432560737" sldId="262"/>
            <ac:spMk id="12" creationId="{2D3B7978-C7C5-4273-AEA2-75FF872C5C14}"/>
          </ac:spMkLst>
        </pc:spChg>
      </pc:sldChg>
      <pc:sldChg chg="addSp delSp modSp add modAnim">
        <pc:chgData name="Kal Rabb" userId="3edf06299a4717ec" providerId="LiveId" clId="{5939073A-A0E3-4834-8B17-9D1FF72BD5E9}" dt="2018-11-03T21:08:00.693" v="1980"/>
        <pc:sldMkLst>
          <pc:docMk/>
          <pc:sldMk cId="3347042022" sldId="263"/>
        </pc:sldMkLst>
        <pc:spChg chg="mod">
          <ac:chgData name="Kal Rabb" userId="3edf06299a4717ec" providerId="LiveId" clId="{5939073A-A0E3-4834-8B17-9D1FF72BD5E9}" dt="2018-11-03T17:22:18.696" v="497" actId="20577"/>
          <ac:spMkLst>
            <pc:docMk/>
            <pc:sldMk cId="3347042022" sldId="263"/>
            <ac:spMk id="2" creationId="{DBD47004-33A1-44DF-AD77-19EA44B9DFE1}"/>
          </ac:spMkLst>
        </pc:spChg>
        <pc:spChg chg="mod">
          <ac:chgData name="Kal Rabb" userId="3edf06299a4717ec" providerId="LiveId" clId="{5939073A-A0E3-4834-8B17-9D1FF72BD5E9}" dt="2018-11-03T17:23:03.660" v="503" actId="1076"/>
          <ac:spMkLst>
            <pc:docMk/>
            <pc:sldMk cId="3347042022" sldId="263"/>
            <ac:spMk id="3" creationId="{6D41D343-2210-4CA1-8381-7D90AA5AC333}"/>
          </ac:spMkLst>
        </pc:spChg>
        <pc:spChg chg="add mod">
          <ac:chgData name="Kal Rabb" userId="3edf06299a4717ec" providerId="LiveId" clId="{5939073A-A0E3-4834-8B17-9D1FF72BD5E9}" dt="2018-11-03T17:23:43.370" v="505" actId="1076"/>
          <ac:spMkLst>
            <pc:docMk/>
            <pc:sldMk cId="3347042022" sldId="263"/>
            <ac:spMk id="5" creationId="{94D1C8AA-235B-4CA5-9868-C52FCF5E3E35}"/>
          </ac:spMkLst>
        </pc:spChg>
        <pc:spChg chg="add mod">
          <ac:chgData name="Kal Rabb" userId="3edf06299a4717ec" providerId="LiveId" clId="{5939073A-A0E3-4834-8B17-9D1FF72BD5E9}" dt="2018-11-03T20:53:44.111" v="1102" actId="20577"/>
          <ac:spMkLst>
            <pc:docMk/>
            <pc:sldMk cId="3347042022" sldId="263"/>
            <ac:spMk id="6" creationId="{20EB4AEC-1542-4E59-B891-0B367EB96AC7}"/>
          </ac:spMkLst>
        </pc:spChg>
        <pc:spChg chg="mod">
          <ac:chgData name="Kal Rabb" userId="3edf06299a4717ec" providerId="LiveId" clId="{5939073A-A0E3-4834-8B17-9D1FF72BD5E9}" dt="2018-11-03T17:21:34.437" v="468" actId="6549"/>
          <ac:spMkLst>
            <pc:docMk/>
            <pc:sldMk cId="3347042022" sldId="263"/>
            <ac:spMk id="8" creationId="{6B9C70EF-190C-4DE6-92E4-F10F3D816F3C}"/>
          </ac:spMkLst>
        </pc:spChg>
        <pc:spChg chg="mod">
          <ac:chgData name="Kal Rabb" userId="3edf06299a4717ec" providerId="LiveId" clId="{5939073A-A0E3-4834-8B17-9D1FF72BD5E9}" dt="2018-11-03T17:21:39.552" v="474" actId="20577"/>
          <ac:spMkLst>
            <pc:docMk/>
            <pc:sldMk cId="3347042022" sldId="263"/>
            <ac:spMk id="9" creationId="{E49FFE01-8951-4AF1-A039-EE49428AEB15}"/>
          </ac:spMkLst>
        </pc:spChg>
        <pc:spChg chg="add del mod">
          <ac:chgData name="Kal Rabb" userId="3edf06299a4717ec" providerId="LiveId" clId="{5939073A-A0E3-4834-8B17-9D1FF72BD5E9}" dt="2018-11-03T17:21:58.567" v="491" actId="20577"/>
          <ac:spMkLst>
            <pc:docMk/>
            <pc:sldMk cId="3347042022" sldId="263"/>
            <ac:spMk id="12" creationId="{2D3B7978-C7C5-4273-AEA2-75FF872C5C14}"/>
          </ac:spMkLst>
        </pc:spChg>
      </pc:sldChg>
      <pc:sldChg chg="addSp delSp modSp add ord modAnim">
        <pc:chgData name="Kal Rabb" userId="3edf06299a4717ec" providerId="LiveId" clId="{5939073A-A0E3-4834-8B17-9D1FF72BD5E9}" dt="2018-11-04T19:12:42.199" v="2534"/>
        <pc:sldMkLst>
          <pc:docMk/>
          <pc:sldMk cId="986956690" sldId="264"/>
        </pc:sldMkLst>
        <pc:spChg chg="mod">
          <ac:chgData name="Kal Rabb" userId="3edf06299a4717ec" providerId="LiveId" clId="{5939073A-A0E3-4834-8B17-9D1FF72BD5E9}" dt="2018-11-03T17:24:28.336" v="529" actId="20577"/>
          <ac:spMkLst>
            <pc:docMk/>
            <pc:sldMk cId="986956690" sldId="264"/>
            <ac:spMk id="2" creationId="{DBD47004-33A1-44DF-AD77-19EA44B9DFE1}"/>
          </ac:spMkLst>
        </pc:spChg>
        <pc:spChg chg="add mod">
          <ac:chgData name="Kal Rabb" userId="3edf06299a4717ec" providerId="LiveId" clId="{5939073A-A0E3-4834-8B17-9D1FF72BD5E9}" dt="2018-11-03T20:54:18.434" v="1158" actId="20577"/>
          <ac:spMkLst>
            <pc:docMk/>
            <pc:sldMk cId="986956690" sldId="264"/>
            <ac:spMk id="4" creationId="{896FB743-CC00-4D08-8522-FCA9826BD71B}"/>
          </ac:spMkLst>
        </pc:spChg>
        <pc:spChg chg="del">
          <ac:chgData name="Kal Rabb" userId="3edf06299a4717ec" providerId="LiveId" clId="{5939073A-A0E3-4834-8B17-9D1FF72BD5E9}" dt="2018-11-03T17:24:49.573" v="559" actId="478"/>
          <ac:spMkLst>
            <pc:docMk/>
            <pc:sldMk cId="986956690" sldId="264"/>
            <ac:spMk id="4" creationId="{A6723919-DBE6-49C7-9A47-94107F92029F}"/>
          </ac:spMkLst>
        </pc:spChg>
        <pc:spChg chg="add mod">
          <ac:chgData name="Kal Rabb" userId="3edf06299a4717ec" providerId="LiveId" clId="{5939073A-A0E3-4834-8B17-9D1FF72BD5E9}" dt="2018-11-04T19:12:28.573" v="2533" actId="6549"/>
          <ac:spMkLst>
            <pc:docMk/>
            <pc:sldMk cId="986956690" sldId="264"/>
            <ac:spMk id="5" creationId="{57C634BB-B107-4D8A-BDC3-730F02C65EEC}"/>
          </ac:spMkLst>
        </pc:spChg>
        <pc:spChg chg="mod">
          <ac:chgData name="Kal Rabb" userId="3edf06299a4717ec" providerId="LiveId" clId="{5939073A-A0E3-4834-8B17-9D1FF72BD5E9}" dt="2018-11-03T17:24:35.564" v="537" actId="6549"/>
          <ac:spMkLst>
            <pc:docMk/>
            <pc:sldMk cId="986956690" sldId="264"/>
            <ac:spMk id="8" creationId="{6B9C70EF-190C-4DE6-92E4-F10F3D816F3C}"/>
          </ac:spMkLst>
        </pc:spChg>
        <pc:spChg chg="mod">
          <ac:chgData name="Kal Rabb" userId="3edf06299a4717ec" providerId="LiveId" clId="{5939073A-A0E3-4834-8B17-9D1FF72BD5E9}" dt="2018-11-03T17:25:03.197" v="579" actId="20577"/>
          <ac:spMkLst>
            <pc:docMk/>
            <pc:sldMk cId="986956690" sldId="264"/>
            <ac:spMk id="9" creationId="{E49FFE01-8951-4AF1-A039-EE49428AEB15}"/>
          </ac:spMkLst>
        </pc:spChg>
        <pc:spChg chg="mod">
          <ac:chgData name="Kal Rabb" userId="3edf06299a4717ec" providerId="LiveId" clId="{5939073A-A0E3-4834-8B17-9D1FF72BD5E9}" dt="2018-11-03T17:24:45.764" v="558" actId="20577"/>
          <ac:spMkLst>
            <pc:docMk/>
            <pc:sldMk cId="986956690" sldId="264"/>
            <ac:spMk id="10" creationId="{B40CC9C2-65CB-41E3-AD1D-1986C921CD45}"/>
          </ac:spMkLst>
        </pc:spChg>
        <pc:spChg chg="mod">
          <ac:chgData name="Kal Rabb" userId="3edf06299a4717ec" providerId="LiveId" clId="{5939073A-A0E3-4834-8B17-9D1FF72BD5E9}" dt="2018-11-03T17:24:56.374" v="570" actId="20577"/>
          <ac:spMkLst>
            <pc:docMk/>
            <pc:sldMk cId="986956690" sldId="264"/>
            <ac:spMk id="12" creationId="{2D3B7978-C7C5-4273-AEA2-75FF872C5C14}"/>
          </ac:spMkLst>
        </pc:spChg>
      </pc:sldChg>
      <pc:sldChg chg="addSp modSp">
        <pc:chgData name="Kal Rabb" userId="3edf06299a4717ec" providerId="LiveId" clId="{5939073A-A0E3-4834-8B17-9D1FF72BD5E9}" dt="2018-11-03T20:54:57.984" v="1182" actId="20577"/>
        <pc:sldMkLst>
          <pc:docMk/>
          <pc:sldMk cId="3605819994" sldId="265"/>
        </pc:sldMkLst>
        <pc:spChg chg="mod">
          <ac:chgData name="Kal Rabb" userId="3edf06299a4717ec" providerId="LiveId" clId="{5939073A-A0E3-4834-8B17-9D1FF72BD5E9}" dt="2018-11-03T17:25:50.515" v="593" actId="20577"/>
          <ac:spMkLst>
            <pc:docMk/>
            <pc:sldMk cId="3605819994" sldId="265"/>
            <ac:spMk id="2" creationId="{DBD47004-33A1-44DF-AD77-19EA44B9DFE1}"/>
          </ac:spMkLst>
        </pc:spChg>
        <pc:spChg chg="add mod">
          <ac:chgData name="Kal Rabb" userId="3edf06299a4717ec" providerId="LiveId" clId="{5939073A-A0E3-4834-8B17-9D1FF72BD5E9}" dt="2018-11-03T17:27:40.713" v="673" actId="14100"/>
          <ac:spMkLst>
            <pc:docMk/>
            <pc:sldMk cId="3605819994" sldId="265"/>
            <ac:spMk id="3" creationId="{11E83CAE-40BE-4027-9701-A6625ACE3139}"/>
          </ac:spMkLst>
        </pc:spChg>
        <pc:spChg chg="add mod">
          <ac:chgData name="Kal Rabb" userId="3edf06299a4717ec" providerId="LiveId" clId="{5939073A-A0E3-4834-8B17-9D1FF72BD5E9}" dt="2018-11-03T20:54:57.984" v="1182" actId="20577"/>
          <ac:spMkLst>
            <pc:docMk/>
            <pc:sldMk cId="3605819994" sldId="265"/>
            <ac:spMk id="4" creationId="{3729922E-4B09-4362-9BBE-CAF74B10BB39}"/>
          </ac:spMkLst>
        </pc:spChg>
        <pc:spChg chg="mod">
          <ac:chgData name="Kal Rabb" userId="3edf06299a4717ec" providerId="LiveId" clId="{5939073A-A0E3-4834-8B17-9D1FF72BD5E9}" dt="2018-11-03T17:25:57.400" v="600" actId="20577"/>
          <ac:spMkLst>
            <pc:docMk/>
            <pc:sldMk cId="3605819994" sldId="265"/>
            <ac:spMk id="8" creationId="{6B9C70EF-190C-4DE6-92E4-F10F3D816F3C}"/>
          </ac:spMkLst>
        </pc:spChg>
        <pc:spChg chg="mod">
          <ac:chgData name="Kal Rabb" userId="3edf06299a4717ec" providerId="LiveId" clId="{5939073A-A0E3-4834-8B17-9D1FF72BD5E9}" dt="2018-11-03T17:26:15.645" v="626" actId="20577"/>
          <ac:spMkLst>
            <pc:docMk/>
            <pc:sldMk cId="3605819994" sldId="265"/>
            <ac:spMk id="9" creationId="{E49FFE01-8951-4AF1-A039-EE49428AEB15}"/>
          </ac:spMkLst>
        </pc:spChg>
        <pc:spChg chg="mod">
          <ac:chgData name="Kal Rabb" userId="3edf06299a4717ec" providerId="LiveId" clId="{5939073A-A0E3-4834-8B17-9D1FF72BD5E9}" dt="2018-11-03T17:26:09.461" v="614" actId="20577"/>
          <ac:spMkLst>
            <pc:docMk/>
            <pc:sldMk cId="3605819994" sldId="265"/>
            <ac:spMk id="10" creationId="{B40CC9C2-65CB-41E3-AD1D-1986C921CD45}"/>
          </ac:spMkLst>
        </pc:spChg>
      </pc:sldChg>
      <pc:sldChg chg="addSp modSp add modAnim">
        <pc:chgData name="Kal Rabb" userId="3edf06299a4717ec" providerId="LiveId" clId="{5939073A-A0E3-4834-8B17-9D1FF72BD5E9}" dt="2018-11-03T20:55:28.632" v="1212" actId="20577"/>
        <pc:sldMkLst>
          <pc:docMk/>
          <pc:sldMk cId="2888120250" sldId="266"/>
        </pc:sldMkLst>
        <pc:spChg chg="mod">
          <ac:chgData name="Kal Rabb" userId="3edf06299a4717ec" providerId="LiveId" clId="{5939073A-A0E3-4834-8B17-9D1FF72BD5E9}" dt="2018-11-03T17:28:49.212" v="703" actId="20577"/>
          <ac:spMkLst>
            <pc:docMk/>
            <pc:sldMk cId="2888120250" sldId="266"/>
            <ac:spMk id="2" creationId="{DBD47004-33A1-44DF-AD77-19EA44B9DFE1}"/>
          </ac:spMkLst>
        </pc:spChg>
        <pc:spChg chg="mod">
          <ac:chgData name="Kal Rabb" userId="3edf06299a4717ec" providerId="LiveId" clId="{5939073A-A0E3-4834-8B17-9D1FF72BD5E9}" dt="2018-11-03T17:33:25.963" v="743" actId="1076"/>
          <ac:spMkLst>
            <pc:docMk/>
            <pc:sldMk cId="2888120250" sldId="266"/>
            <ac:spMk id="3" creationId="{11E83CAE-40BE-4027-9701-A6625ACE3139}"/>
          </ac:spMkLst>
        </pc:spChg>
        <pc:spChg chg="add mod">
          <ac:chgData name="Kal Rabb" userId="3edf06299a4717ec" providerId="LiveId" clId="{5939073A-A0E3-4834-8B17-9D1FF72BD5E9}" dt="2018-11-03T17:34:13.059" v="749" actId="1076"/>
          <ac:spMkLst>
            <pc:docMk/>
            <pc:sldMk cId="2888120250" sldId="266"/>
            <ac:spMk id="4" creationId="{623EC9A1-EAE7-4C1A-9171-F23AE6749CFB}"/>
          </ac:spMkLst>
        </pc:spChg>
        <pc:spChg chg="add mod">
          <ac:chgData name="Kal Rabb" userId="3edf06299a4717ec" providerId="LiveId" clId="{5939073A-A0E3-4834-8B17-9D1FF72BD5E9}" dt="2018-11-03T20:55:28.632" v="1212" actId="20577"/>
          <ac:spMkLst>
            <pc:docMk/>
            <pc:sldMk cId="2888120250" sldId="266"/>
            <ac:spMk id="5" creationId="{58F1B9E0-ECDD-4DE4-B129-1C0280392C62}"/>
          </ac:spMkLst>
        </pc:spChg>
        <pc:spChg chg="mod">
          <ac:chgData name="Kal Rabb" userId="3edf06299a4717ec" providerId="LiveId" clId="{5939073A-A0E3-4834-8B17-9D1FF72BD5E9}" dt="2018-11-03T17:33:20.307" v="742" actId="1076"/>
          <ac:spMkLst>
            <pc:docMk/>
            <pc:sldMk cId="2888120250" sldId="266"/>
            <ac:spMk id="7" creationId="{FA88004C-CA18-430D-9079-F8911E24244E}"/>
          </ac:spMkLst>
        </pc:spChg>
        <pc:spChg chg="mod">
          <ac:chgData name="Kal Rabb" userId="3edf06299a4717ec" providerId="LiveId" clId="{5939073A-A0E3-4834-8B17-9D1FF72BD5E9}" dt="2018-11-03T17:33:20.307" v="742" actId="1076"/>
          <ac:spMkLst>
            <pc:docMk/>
            <pc:sldMk cId="2888120250" sldId="266"/>
            <ac:spMk id="8" creationId="{6B9C70EF-190C-4DE6-92E4-F10F3D816F3C}"/>
          </ac:spMkLst>
        </pc:spChg>
        <pc:spChg chg="mod">
          <ac:chgData name="Kal Rabb" userId="3edf06299a4717ec" providerId="LiveId" clId="{5939073A-A0E3-4834-8B17-9D1FF72BD5E9}" dt="2018-11-03T17:33:20.307" v="742" actId="1076"/>
          <ac:spMkLst>
            <pc:docMk/>
            <pc:sldMk cId="2888120250" sldId="266"/>
            <ac:spMk id="9" creationId="{E49FFE01-8951-4AF1-A039-EE49428AEB15}"/>
          </ac:spMkLst>
        </pc:spChg>
        <pc:spChg chg="mod">
          <ac:chgData name="Kal Rabb" userId="3edf06299a4717ec" providerId="LiveId" clId="{5939073A-A0E3-4834-8B17-9D1FF72BD5E9}" dt="2018-11-03T17:33:20.307" v="742" actId="1076"/>
          <ac:spMkLst>
            <pc:docMk/>
            <pc:sldMk cId="2888120250" sldId="266"/>
            <ac:spMk id="10" creationId="{B40CC9C2-65CB-41E3-AD1D-1986C921CD45}"/>
          </ac:spMkLst>
        </pc:spChg>
        <pc:spChg chg="mod">
          <ac:chgData name="Kal Rabb" userId="3edf06299a4717ec" providerId="LiveId" clId="{5939073A-A0E3-4834-8B17-9D1FF72BD5E9}" dt="2018-11-03T17:33:20.307" v="742" actId="1076"/>
          <ac:spMkLst>
            <pc:docMk/>
            <pc:sldMk cId="2888120250" sldId="266"/>
            <ac:spMk id="11" creationId="{D2CE4478-395B-4ECC-8B25-5201CB7429DB}"/>
          </ac:spMkLst>
        </pc:spChg>
      </pc:sldChg>
      <pc:sldChg chg="addSp delSp modSp add">
        <pc:chgData name="Kal Rabb" userId="3edf06299a4717ec" providerId="LiveId" clId="{5939073A-A0E3-4834-8B17-9D1FF72BD5E9}" dt="2018-11-04T19:10:23.499" v="2486" actId="20577"/>
        <pc:sldMkLst>
          <pc:docMk/>
          <pc:sldMk cId="3136841655" sldId="267"/>
        </pc:sldMkLst>
        <pc:spChg chg="add mod">
          <ac:chgData name="Kal Rabb" userId="3edf06299a4717ec" providerId="LiveId" clId="{5939073A-A0E3-4834-8B17-9D1FF72BD5E9}" dt="2018-11-03T17:35:52.358" v="766" actId="20577"/>
          <ac:spMkLst>
            <pc:docMk/>
            <pc:sldMk cId="3136841655" sldId="267"/>
            <ac:spMk id="3" creationId="{105EBDCC-1937-42BE-81A8-6493266AA619}"/>
          </ac:spMkLst>
        </pc:spChg>
        <pc:spChg chg="mod">
          <ac:chgData name="Kal Rabb" userId="3edf06299a4717ec" providerId="LiveId" clId="{5939073A-A0E3-4834-8B17-9D1FF72BD5E9}" dt="2018-11-03T17:35:59.627" v="767" actId="14100"/>
          <ac:spMkLst>
            <pc:docMk/>
            <pc:sldMk cId="3136841655" sldId="267"/>
            <ac:spMk id="8" creationId="{6B9C70EF-190C-4DE6-92E4-F10F3D816F3C}"/>
          </ac:spMkLst>
        </pc:spChg>
        <pc:spChg chg="del">
          <ac:chgData name="Kal Rabb" userId="3edf06299a4717ec" providerId="LiveId" clId="{5939073A-A0E3-4834-8B17-9D1FF72BD5E9}" dt="2018-11-03T17:35:18.172" v="753" actId="478"/>
          <ac:spMkLst>
            <pc:docMk/>
            <pc:sldMk cId="3136841655" sldId="267"/>
            <ac:spMk id="9" creationId="{E49FFE01-8951-4AF1-A039-EE49428AEB15}"/>
          </ac:spMkLst>
        </pc:spChg>
        <pc:spChg chg="del">
          <ac:chgData name="Kal Rabb" userId="3edf06299a4717ec" providerId="LiveId" clId="{5939073A-A0E3-4834-8B17-9D1FF72BD5E9}" dt="2018-11-03T17:35:16.150" v="752" actId="478"/>
          <ac:spMkLst>
            <pc:docMk/>
            <pc:sldMk cId="3136841655" sldId="267"/>
            <ac:spMk id="10" creationId="{B40CC9C2-65CB-41E3-AD1D-1986C921CD45}"/>
          </ac:spMkLst>
        </pc:spChg>
        <pc:spChg chg="add mod">
          <ac:chgData name="Kal Rabb" userId="3edf06299a4717ec" providerId="LiveId" clId="{5939073A-A0E3-4834-8B17-9D1FF72BD5E9}" dt="2018-11-03T17:36:05.213" v="769" actId="1076"/>
          <ac:spMkLst>
            <pc:docMk/>
            <pc:sldMk cId="3136841655" sldId="267"/>
            <ac:spMk id="12" creationId="{C30D5C26-CA80-43E5-AB31-C7758354C63C}"/>
          </ac:spMkLst>
        </pc:spChg>
        <pc:spChg chg="add mod">
          <ac:chgData name="Kal Rabb" userId="3edf06299a4717ec" providerId="LiveId" clId="{5939073A-A0E3-4834-8B17-9D1FF72BD5E9}" dt="2018-11-04T19:10:23.499" v="2486" actId="20577"/>
          <ac:spMkLst>
            <pc:docMk/>
            <pc:sldMk cId="3136841655" sldId="267"/>
            <ac:spMk id="14" creationId="{DDEDCA58-1AC2-40D1-9D93-270AA30668FC}"/>
          </ac:spMkLst>
        </pc:spChg>
        <pc:cxnChg chg="add mod">
          <ac:chgData name="Kal Rabb" userId="3edf06299a4717ec" providerId="LiveId" clId="{5939073A-A0E3-4834-8B17-9D1FF72BD5E9}" dt="2018-11-03T17:36:18.830" v="771" actId="13822"/>
          <ac:cxnSpMkLst>
            <pc:docMk/>
            <pc:sldMk cId="3136841655" sldId="267"/>
            <ac:cxnSpMk id="5" creationId="{AEFFE936-08D2-454A-9D95-728101B1DC99}"/>
          </ac:cxnSpMkLst>
        </pc:cxnChg>
        <pc:cxnChg chg="add mod">
          <ac:chgData name="Kal Rabb" userId="3edf06299a4717ec" providerId="LiveId" clId="{5939073A-A0E3-4834-8B17-9D1FF72BD5E9}" dt="2018-11-03T17:36:26.067" v="774" actId="14100"/>
          <ac:cxnSpMkLst>
            <pc:docMk/>
            <pc:sldMk cId="3136841655" sldId="267"/>
            <ac:cxnSpMk id="13" creationId="{FAAE6934-0A05-47FD-B804-DB6AC84C434A}"/>
          </ac:cxnSpMkLst>
        </pc:cxnChg>
      </pc:sldChg>
      <pc:sldChg chg="add del ord">
        <pc:chgData name="Kal Rabb" userId="3edf06299a4717ec" providerId="LiveId" clId="{5939073A-A0E3-4834-8B17-9D1FF72BD5E9}" dt="2018-11-03T20:55:57.104" v="1216" actId="2696"/>
        <pc:sldMkLst>
          <pc:docMk/>
          <pc:sldMk cId="4105984696" sldId="268"/>
        </pc:sldMkLst>
      </pc:sldChg>
      <pc:sldChg chg="modSp add modAnim">
        <pc:chgData name="Kal Rabb" userId="3edf06299a4717ec" providerId="LiveId" clId="{5939073A-A0E3-4834-8B17-9D1FF72BD5E9}" dt="2018-11-03T20:57:14.506" v="1265"/>
        <pc:sldMkLst>
          <pc:docMk/>
          <pc:sldMk cId="1769448396" sldId="269"/>
        </pc:sldMkLst>
        <pc:spChg chg="mod">
          <ac:chgData name="Kal Rabb" userId="3edf06299a4717ec" providerId="LiveId" clId="{5939073A-A0E3-4834-8B17-9D1FF72BD5E9}" dt="2018-11-03T20:57:05.911" v="1264" actId="255"/>
          <ac:spMkLst>
            <pc:docMk/>
            <pc:sldMk cId="1769448396" sldId="269"/>
            <ac:spMk id="4" creationId="{3729922E-4B09-4362-9BBE-CAF74B10BB39}"/>
          </ac:spMkLst>
        </pc:spChg>
      </pc:sldChg>
      <pc:sldChg chg="addSp modSp add">
        <pc:chgData name="Kal Rabb" userId="3edf06299a4717ec" providerId="LiveId" clId="{5939073A-A0E3-4834-8B17-9D1FF72BD5E9}" dt="2018-11-04T19:02:35.043" v="2218" actId="12"/>
        <pc:sldMkLst>
          <pc:docMk/>
          <pc:sldMk cId="1293947277" sldId="270"/>
        </pc:sldMkLst>
        <pc:spChg chg="mod">
          <ac:chgData name="Kal Rabb" userId="3edf06299a4717ec" providerId="LiveId" clId="{5939073A-A0E3-4834-8B17-9D1FF72BD5E9}" dt="2018-11-03T20:58:27.190" v="1282" actId="5793"/>
          <ac:spMkLst>
            <pc:docMk/>
            <pc:sldMk cId="1293947277" sldId="270"/>
            <ac:spMk id="2" creationId="{4C30B6A5-C7D2-449C-9F59-47A4ED08CFAD}"/>
          </ac:spMkLst>
        </pc:spChg>
        <pc:spChg chg="mod">
          <ac:chgData name="Kal Rabb" userId="3edf06299a4717ec" providerId="LiveId" clId="{5939073A-A0E3-4834-8B17-9D1FF72BD5E9}" dt="2018-11-04T19:02:35.043" v="2218" actId="12"/>
          <ac:spMkLst>
            <pc:docMk/>
            <pc:sldMk cId="1293947277" sldId="270"/>
            <ac:spMk id="3" creationId="{3E8BC619-E7D0-457A-8FB6-CC3B66217A30}"/>
          </ac:spMkLst>
        </pc:spChg>
        <pc:picChg chg="add mod">
          <ac:chgData name="Kal Rabb" userId="3edf06299a4717ec" providerId="LiveId" clId="{5939073A-A0E3-4834-8B17-9D1FF72BD5E9}" dt="2018-11-03T21:00:58.302" v="1496" actId="1076"/>
          <ac:picMkLst>
            <pc:docMk/>
            <pc:sldMk cId="1293947277" sldId="270"/>
            <ac:picMk id="5" creationId="{F03C3094-6337-48E5-B094-15B788CEB6CE}"/>
          </ac:picMkLst>
        </pc:picChg>
      </pc:sldChg>
      <pc:sldChg chg="addSp delSp modSp add ord">
        <pc:chgData name="Kal Rabb" userId="3edf06299a4717ec" providerId="LiveId" clId="{5939073A-A0E3-4834-8B17-9D1FF72BD5E9}" dt="2018-11-03T21:10:57.226" v="2036"/>
        <pc:sldMkLst>
          <pc:docMk/>
          <pc:sldMk cId="633350857" sldId="271"/>
        </pc:sldMkLst>
        <pc:spChg chg="del">
          <ac:chgData name="Kal Rabb" userId="3edf06299a4717ec" providerId="LiveId" clId="{5939073A-A0E3-4834-8B17-9D1FF72BD5E9}" dt="2018-11-03T21:09:48.150" v="1989"/>
          <ac:spMkLst>
            <pc:docMk/>
            <pc:sldMk cId="633350857" sldId="271"/>
            <ac:spMk id="2" creationId="{CE736829-AB12-45DE-B87D-B84C50C7FF40}"/>
          </ac:spMkLst>
        </pc:spChg>
        <pc:spChg chg="del">
          <ac:chgData name="Kal Rabb" userId="3edf06299a4717ec" providerId="LiveId" clId="{5939073A-A0E3-4834-8B17-9D1FF72BD5E9}" dt="2018-11-03T21:09:48.150" v="1989"/>
          <ac:spMkLst>
            <pc:docMk/>
            <pc:sldMk cId="633350857" sldId="271"/>
            <ac:spMk id="3" creationId="{1A1B46C9-9F15-4183-B998-5105EB60CF39}"/>
          </ac:spMkLst>
        </pc:spChg>
        <pc:spChg chg="del">
          <ac:chgData name="Kal Rabb" userId="3edf06299a4717ec" providerId="LiveId" clId="{5939073A-A0E3-4834-8B17-9D1FF72BD5E9}" dt="2018-11-03T21:09:48.150" v="1989"/>
          <ac:spMkLst>
            <pc:docMk/>
            <pc:sldMk cId="633350857" sldId="271"/>
            <ac:spMk id="4" creationId="{26E0D031-1AFB-4C00-B7CA-D7D29961DD1E}"/>
          </ac:spMkLst>
        </pc:spChg>
        <pc:spChg chg="add mod">
          <ac:chgData name="Kal Rabb" userId="3edf06299a4717ec" providerId="LiveId" clId="{5939073A-A0E3-4834-8B17-9D1FF72BD5E9}" dt="2018-11-03T21:09:54.370" v="2009" actId="20577"/>
          <ac:spMkLst>
            <pc:docMk/>
            <pc:sldMk cId="633350857" sldId="271"/>
            <ac:spMk id="5" creationId="{14182A29-1C92-409F-ACD1-CEAE31D77039}"/>
          </ac:spMkLst>
        </pc:spChg>
        <pc:spChg chg="add mod">
          <ac:chgData name="Kal Rabb" userId="3edf06299a4717ec" providerId="LiveId" clId="{5939073A-A0E3-4834-8B17-9D1FF72BD5E9}" dt="2018-11-03T21:10:32.730" v="2031"/>
          <ac:spMkLst>
            <pc:docMk/>
            <pc:sldMk cId="633350857" sldId="271"/>
            <ac:spMk id="6" creationId="{9F66CFF8-02AB-4DF6-9270-75B8478ADC14}"/>
          </ac:spMkLst>
        </pc:spChg>
        <pc:spChg chg="add mod">
          <ac:chgData name="Kal Rabb" userId="3edf06299a4717ec" providerId="LiveId" clId="{5939073A-A0E3-4834-8B17-9D1FF72BD5E9}" dt="2018-11-03T21:10:48.006" v="2035" actId="1076"/>
          <ac:spMkLst>
            <pc:docMk/>
            <pc:sldMk cId="633350857" sldId="271"/>
            <ac:spMk id="7" creationId="{7476E239-BB9D-4000-8C98-16A51DEDB7F6}"/>
          </ac:spMkLst>
        </pc:spChg>
      </pc:sldChg>
      <pc:sldChg chg="addSp delSp modSp add ord">
        <pc:chgData name="Kal Rabb" userId="3edf06299a4717ec" providerId="LiveId" clId="{5939073A-A0E3-4834-8B17-9D1FF72BD5E9}" dt="2018-11-03T21:36:01.312" v="2093" actId="255"/>
        <pc:sldMkLst>
          <pc:docMk/>
          <pc:sldMk cId="870453974" sldId="272"/>
        </pc:sldMkLst>
        <pc:spChg chg="mod">
          <ac:chgData name="Kal Rabb" userId="3edf06299a4717ec" providerId="LiveId" clId="{5939073A-A0E3-4834-8B17-9D1FF72BD5E9}" dt="2018-11-03T21:11:33.108" v="2061" actId="20577"/>
          <ac:spMkLst>
            <pc:docMk/>
            <pc:sldMk cId="870453974" sldId="272"/>
            <ac:spMk id="2" creationId="{DA59D9FA-548F-499C-AA2F-B591B987C4AB}"/>
          </ac:spMkLst>
        </pc:spChg>
        <pc:spChg chg="mod">
          <ac:chgData name="Kal Rabb" userId="3edf06299a4717ec" providerId="LiveId" clId="{5939073A-A0E3-4834-8B17-9D1FF72BD5E9}" dt="2018-11-03T21:35:24.927" v="2079" actId="255"/>
          <ac:spMkLst>
            <pc:docMk/>
            <pc:sldMk cId="870453974" sldId="272"/>
            <ac:spMk id="3" creationId="{3BB778C1-C23E-46A2-82C1-13CA454B41EA}"/>
          </ac:spMkLst>
        </pc:spChg>
        <pc:spChg chg="add mod">
          <ac:chgData name="Kal Rabb" userId="3edf06299a4717ec" providerId="LiveId" clId="{5939073A-A0E3-4834-8B17-9D1FF72BD5E9}" dt="2018-11-03T21:34:47.479" v="2077" actId="27636"/>
          <ac:spMkLst>
            <pc:docMk/>
            <pc:sldMk cId="870453974" sldId="272"/>
            <ac:spMk id="4" creationId="{42B45D29-10B7-4724-BE80-939626F39F1C}"/>
          </ac:spMkLst>
        </pc:spChg>
        <pc:spChg chg="del mod">
          <ac:chgData name="Kal Rabb" userId="3edf06299a4717ec" providerId="LiveId" clId="{5939073A-A0E3-4834-8B17-9D1FF72BD5E9}" dt="2018-11-03T21:11:47.823" v="2063" actId="478"/>
          <ac:spMkLst>
            <pc:docMk/>
            <pc:sldMk cId="870453974" sldId="272"/>
            <ac:spMk id="4" creationId="{D0EE1A71-9EE5-4AB4-9520-348A79AC3FA6}"/>
          </ac:spMkLst>
        </pc:spChg>
        <pc:spChg chg="add mod">
          <ac:chgData name="Kal Rabb" userId="3edf06299a4717ec" providerId="LiveId" clId="{5939073A-A0E3-4834-8B17-9D1FF72BD5E9}" dt="2018-11-03T21:36:01.312" v="2093" actId="255"/>
          <ac:spMkLst>
            <pc:docMk/>
            <pc:sldMk cId="870453974" sldId="272"/>
            <ac:spMk id="5" creationId="{2FB6A593-6285-4145-869A-B5496B827E0F}"/>
          </ac:spMkLst>
        </pc:spChg>
      </pc:sldChg>
      <pc:sldChg chg="addSp delSp modSp add">
        <pc:chgData name="Kal Rabb" userId="3edf06299a4717ec" providerId="LiveId" clId="{5939073A-A0E3-4834-8B17-9D1FF72BD5E9}" dt="2018-11-04T19:07:38.192" v="2352" actId="6549"/>
        <pc:sldMkLst>
          <pc:docMk/>
          <pc:sldMk cId="1627457412" sldId="273"/>
        </pc:sldMkLst>
        <pc:spChg chg="mod">
          <ac:chgData name="Kal Rabb" userId="3edf06299a4717ec" providerId="LiveId" clId="{5939073A-A0E3-4834-8B17-9D1FF72BD5E9}" dt="2018-11-04T19:06:25.215" v="2305" actId="20577"/>
          <ac:spMkLst>
            <pc:docMk/>
            <pc:sldMk cId="1627457412" sldId="273"/>
            <ac:spMk id="2" creationId="{E3243E6C-6142-46E5-94F4-B198001429D3}"/>
          </ac:spMkLst>
        </pc:spChg>
        <pc:spChg chg="del">
          <ac:chgData name="Kal Rabb" userId="3edf06299a4717ec" providerId="LiveId" clId="{5939073A-A0E3-4834-8B17-9D1FF72BD5E9}" dt="2018-11-04T19:04:17.366" v="2225" actId="478"/>
          <ac:spMkLst>
            <pc:docMk/>
            <pc:sldMk cId="1627457412" sldId="273"/>
            <ac:spMk id="3" creationId="{EA7BAA34-75C3-45D9-9E43-70E2D86E9DEB}"/>
          </ac:spMkLst>
        </pc:spChg>
        <pc:spChg chg="add mod">
          <ac:chgData name="Kal Rabb" userId="3edf06299a4717ec" providerId="LiveId" clId="{5939073A-A0E3-4834-8B17-9D1FF72BD5E9}" dt="2018-11-04T19:04:54.403" v="2244" actId="20577"/>
          <ac:spMkLst>
            <pc:docMk/>
            <pc:sldMk cId="1627457412" sldId="273"/>
            <ac:spMk id="4" creationId="{018A9F2A-A428-4332-AF2B-C105D8CB692C}"/>
          </ac:spMkLst>
        </pc:spChg>
        <pc:spChg chg="add mod">
          <ac:chgData name="Kal Rabb" userId="3edf06299a4717ec" providerId="LiveId" clId="{5939073A-A0E3-4834-8B17-9D1FF72BD5E9}" dt="2018-11-04T19:04:58.545" v="2251" actId="20577"/>
          <ac:spMkLst>
            <pc:docMk/>
            <pc:sldMk cId="1627457412" sldId="273"/>
            <ac:spMk id="5" creationId="{095A27AE-A9FA-44EA-A1F1-BD9F672EB99D}"/>
          </ac:spMkLst>
        </pc:spChg>
        <pc:spChg chg="add mod">
          <ac:chgData name="Kal Rabb" userId="3edf06299a4717ec" providerId="LiveId" clId="{5939073A-A0E3-4834-8B17-9D1FF72BD5E9}" dt="2018-11-04T19:05:07.951" v="2264" actId="1076"/>
          <ac:spMkLst>
            <pc:docMk/>
            <pc:sldMk cId="1627457412" sldId="273"/>
            <ac:spMk id="6" creationId="{5E7E365E-DCAA-4760-BD1A-1659DBB73669}"/>
          </ac:spMkLst>
        </pc:spChg>
        <pc:spChg chg="add del mod">
          <ac:chgData name="Kal Rabb" userId="3edf06299a4717ec" providerId="LiveId" clId="{5939073A-A0E3-4834-8B17-9D1FF72BD5E9}" dt="2018-11-04T19:04:27.960" v="2227" actId="11529"/>
          <ac:spMkLst>
            <pc:docMk/>
            <pc:sldMk cId="1627457412" sldId="273"/>
            <ac:spMk id="7" creationId="{E2A770C4-E881-41A0-B66C-7D9F90309CD4}"/>
          </ac:spMkLst>
        </pc:spChg>
        <pc:spChg chg="add mod">
          <ac:chgData name="Kal Rabb" userId="3edf06299a4717ec" providerId="LiveId" clId="{5939073A-A0E3-4834-8B17-9D1FF72BD5E9}" dt="2018-11-04T19:05:42.101" v="2271" actId="20577"/>
          <ac:spMkLst>
            <pc:docMk/>
            <pc:sldMk cId="1627457412" sldId="273"/>
            <ac:spMk id="8" creationId="{576AC1EA-0958-456E-A67D-B1087B03701C}"/>
          </ac:spMkLst>
        </pc:spChg>
        <pc:spChg chg="add mod">
          <ac:chgData name="Kal Rabb" userId="3edf06299a4717ec" providerId="LiveId" clId="{5939073A-A0E3-4834-8B17-9D1FF72BD5E9}" dt="2018-11-04T19:05:54.870" v="2279" actId="20577"/>
          <ac:spMkLst>
            <pc:docMk/>
            <pc:sldMk cId="1627457412" sldId="273"/>
            <ac:spMk id="9" creationId="{1A942D3B-1F97-475B-9093-8531D564F707}"/>
          </ac:spMkLst>
        </pc:spChg>
        <pc:spChg chg="add mod ord">
          <ac:chgData name="Kal Rabb" userId="3edf06299a4717ec" providerId="LiveId" clId="{5939073A-A0E3-4834-8B17-9D1FF72BD5E9}" dt="2018-11-04T19:06:17.795" v="2284" actId="167"/>
          <ac:spMkLst>
            <pc:docMk/>
            <pc:sldMk cId="1627457412" sldId="273"/>
            <ac:spMk id="10" creationId="{9AF871AD-B5D6-4941-9678-EED966834F18}"/>
          </ac:spMkLst>
        </pc:spChg>
        <pc:spChg chg="add mod">
          <ac:chgData name="Kal Rabb" userId="3edf06299a4717ec" providerId="LiveId" clId="{5939073A-A0E3-4834-8B17-9D1FF72BD5E9}" dt="2018-11-04T19:06:05.698" v="2283" actId="1076"/>
          <ac:spMkLst>
            <pc:docMk/>
            <pc:sldMk cId="1627457412" sldId="273"/>
            <ac:spMk id="11" creationId="{5D131368-9550-4B7C-91FF-68E93FD3B4E3}"/>
          </ac:spMkLst>
        </pc:spChg>
        <pc:spChg chg="add mod">
          <ac:chgData name="Kal Rabb" userId="3edf06299a4717ec" providerId="LiveId" clId="{5939073A-A0E3-4834-8B17-9D1FF72BD5E9}" dt="2018-11-04T19:07:38.192" v="2352" actId="6549"/>
          <ac:spMkLst>
            <pc:docMk/>
            <pc:sldMk cId="1627457412" sldId="273"/>
            <ac:spMk id="12" creationId="{39C6B2A3-6798-4521-BAF9-BB2F4A82AD3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0154E8-F67B-4110-BBB7-E39CD603788E}" type="datetimeFigureOut">
              <a:rPr lang="en-US" smtClean="0"/>
              <a:t>11/2/2021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EF99CC-5DE5-402F-997F-DA697D2837D6}" type="slidenum">
              <a:rPr lang="en-US" smtClean="0"/>
              <a:t>‹#›</a:t>
            </a:fld>
            <a:endParaRPr lang="en-US"/>
          </a:p>
        </p:txBody>
      </p:sp>
    </p:spTree>
    <p:extLst>
      <p:ext uri="{BB962C8B-B14F-4D97-AF65-F5344CB8AC3E}">
        <p14:creationId xmlns:p14="http://schemas.microsoft.com/office/powerpoint/2010/main" val="1819860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fld id="{377A6A6E-A39A-4338-A71F-C937567C3189}" type="slidenum">
              <a:rPr kumimoji="0" lang="en-US" sz="13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66788" rtl="0" eaLnBrk="1" fontAlgn="base" latinLnBrk="0" hangingPunct="1">
                <a:lnSpc>
                  <a:spcPct val="100000"/>
                </a:lnSpc>
                <a:spcBef>
                  <a:spcPct val="0"/>
                </a:spcBef>
                <a:spcAft>
                  <a:spcPct val="0"/>
                </a:spcAft>
                <a:buClrTx/>
                <a:buSzTx/>
                <a:buFontTx/>
                <a:buNone/>
                <a:tabLst/>
                <a:defRPr/>
              </a:pPr>
              <a:t>3</a:t>
            </a:fld>
            <a:endParaRPr kumimoji="0" lang="en-US" sz="1300" b="0" i="0" u="none" strike="noStrike" kern="1200" cap="none" spc="0" normalizeH="0" baseline="0" noProof="0">
              <a:ln>
                <a:noFill/>
              </a:ln>
              <a:solidFill>
                <a:srgbClr val="000000"/>
              </a:solidFill>
              <a:effectLst/>
              <a:uLnTx/>
              <a:uFillTx/>
              <a:latin typeface="Arial" charset="0"/>
              <a:ea typeface="+mn-ea"/>
              <a:cs typeface="+mn-cs"/>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Microsoft invested heavily in (1) Backward compatible APIs for the OS (2) Developer adoption vs. MacOS vertically integrated</a:t>
            </a:r>
          </a:p>
          <a:p>
            <a:r>
              <a:rPr lang="en-US" dirty="0"/>
              <a:t>However, with the iOS introduction, Apple adopted a platform approach and invested heavily in the AppStore enabling developers with rich APIs</a:t>
            </a:r>
          </a:p>
        </p:txBody>
      </p:sp>
      <p:sp>
        <p:nvSpPr>
          <p:cNvPr id="4" name="Slide Number Placeholder 3"/>
          <p:cNvSpPr>
            <a:spLocks noGrp="1"/>
          </p:cNvSpPr>
          <p:nvPr>
            <p:ph type="sldNum" sz="quarter" idx="5"/>
          </p:nvPr>
        </p:nvSpPr>
        <p:spPr/>
        <p:txBody>
          <a:bodyPr/>
          <a:lstStyle/>
          <a:p>
            <a:fld id="{01EF99CC-5DE5-402F-997F-DA697D2837D6}" type="slidenum">
              <a:rPr lang="en-US" smtClean="0"/>
              <a:t>13</a:t>
            </a:fld>
            <a:endParaRPr lang="en-US"/>
          </a:p>
        </p:txBody>
      </p:sp>
    </p:spTree>
    <p:extLst>
      <p:ext uri="{BB962C8B-B14F-4D97-AF65-F5344CB8AC3E}">
        <p14:creationId xmlns:p14="http://schemas.microsoft.com/office/powerpoint/2010/main" val="22702599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Microsoft invested heavily in (1) Backward compatible APIs for the OS (2) Developer adoption vs. MacOS vertically integrated</a:t>
            </a:r>
          </a:p>
          <a:p>
            <a:r>
              <a:rPr lang="en-US" dirty="0"/>
              <a:t>However, with the iOS introduction, Apple adopted a platform approach and invested heavily in the AppStore enabling developers with rich APIs</a:t>
            </a:r>
          </a:p>
        </p:txBody>
      </p:sp>
      <p:sp>
        <p:nvSpPr>
          <p:cNvPr id="4" name="Slide Number Placeholder 3"/>
          <p:cNvSpPr>
            <a:spLocks noGrp="1"/>
          </p:cNvSpPr>
          <p:nvPr>
            <p:ph type="sldNum" sz="quarter" idx="5"/>
          </p:nvPr>
        </p:nvSpPr>
        <p:spPr/>
        <p:txBody>
          <a:bodyPr/>
          <a:lstStyle/>
          <a:p>
            <a:fld id="{01EF99CC-5DE5-402F-997F-DA697D2837D6}" type="slidenum">
              <a:rPr lang="en-US" smtClean="0"/>
              <a:t>16</a:t>
            </a:fld>
            <a:endParaRPr lang="en-US"/>
          </a:p>
        </p:txBody>
      </p:sp>
    </p:spTree>
    <p:extLst>
      <p:ext uri="{BB962C8B-B14F-4D97-AF65-F5344CB8AC3E}">
        <p14:creationId xmlns:p14="http://schemas.microsoft.com/office/powerpoint/2010/main" val="37582911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EF99CC-5DE5-402F-997F-DA697D2837D6}" type="slidenum">
              <a:rPr lang="en-US" smtClean="0"/>
              <a:t>17</a:t>
            </a:fld>
            <a:endParaRPr lang="en-US"/>
          </a:p>
        </p:txBody>
      </p:sp>
    </p:spTree>
    <p:extLst>
      <p:ext uri="{BB962C8B-B14F-4D97-AF65-F5344CB8AC3E}">
        <p14:creationId xmlns:p14="http://schemas.microsoft.com/office/powerpoint/2010/main" val="40813131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fld id="{66183F81-8BC5-46D5-98A3-6939766E1F64}" type="slidenum">
              <a:rPr kumimoji="0" lang="en-US" sz="13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66788" rtl="0" eaLnBrk="1" fontAlgn="base" latinLnBrk="0" hangingPunct="1">
                <a:lnSpc>
                  <a:spcPct val="100000"/>
                </a:lnSpc>
                <a:spcBef>
                  <a:spcPct val="0"/>
                </a:spcBef>
                <a:spcAft>
                  <a:spcPct val="0"/>
                </a:spcAft>
                <a:buClrTx/>
                <a:buSzTx/>
                <a:buFontTx/>
                <a:buNone/>
                <a:tabLst/>
                <a:defRPr/>
              </a:pPr>
              <a:t>4</a:t>
            </a:fld>
            <a:endParaRPr kumimoji="0" lang="en-US" sz="1300" b="0" i="0" u="none" strike="noStrike" kern="1200" cap="none" spc="0" normalizeH="0" baseline="0" noProof="0">
              <a:ln>
                <a:noFill/>
              </a:ln>
              <a:solidFill>
                <a:srgbClr val="000000"/>
              </a:solidFill>
              <a:effectLst/>
              <a:uLnTx/>
              <a:uFillTx/>
              <a:latin typeface="Arial" charset="0"/>
              <a:ea typeface="+mn-ea"/>
              <a:cs typeface="+mn-cs"/>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fld id="{EF9EE268-865A-4E4A-A6D8-BBF86FA8FA54}" type="slidenum">
              <a:rPr kumimoji="0" lang="en-US" sz="13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66788" rtl="0" eaLnBrk="1" fontAlgn="base" latinLnBrk="0" hangingPunct="1">
                <a:lnSpc>
                  <a:spcPct val="100000"/>
                </a:lnSpc>
                <a:spcBef>
                  <a:spcPct val="0"/>
                </a:spcBef>
                <a:spcAft>
                  <a:spcPct val="0"/>
                </a:spcAft>
                <a:buClrTx/>
                <a:buSzTx/>
                <a:buFontTx/>
                <a:buNone/>
                <a:tabLst/>
                <a:defRPr/>
              </a:pPr>
              <a:t>5</a:t>
            </a:fld>
            <a:endParaRPr kumimoji="0" lang="en-US" sz="1300" b="0" i="0" u="none" strike="noStrike" kern="1200" cap="none" spc="0" normalizeH="0" baseline="0" noProof="0">
              <a:ln>
                <a:noFill/>
              </a:ln>
              <a:solidFill>
                <a:srgbClr val="000000"/>
              </a:solidFill>
              <a:effectLst/>
              <a:uLnTx/>
              <a:uFillTx/>
              <a:latin typeface="Arial" charset="0"/>
              <a:ea typeface="+mn-ea"/>
              <a:cs typeface="+mn-cs"/>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fld id="{74F862E5-355A-48F1-B1D4-667FB55C5E1B}" type="slidenum">
              <a:rPr kumimoji="0" lang="en-US" sz="13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66788" rtl="0" eaLnBrk="1" fontAlgn="base" latinLnBrk="0" hangingPunct="1">
                <a:lnSpc>
                  <a:spcPct val="100000"/>
                </a:lnSpc>
                <a:spcBef>
                  <a:spcPct val="0"/>
                </a:spcBef>
                <a:spcAft>
                  <a:spcPct val="0"/>
                </a:spcAft>
                <a:buClrTx/>
                <a:buSzTx/>
                <a:buFontTx/>
                <a:buNone/>
                <a:tabLst/>
                <a:defRPr/>
              </a:pPr>
              <a:t>6</a:t>
            </a:fld>
            <a:endParaRPr kumimoji="0" lang="en-US" sz="1300" b="0" i="0" u="none" strike="noStrike" kern="1200" cap="none" spc="0" normalizeH="0" baseline="0" noProof="0">
              <a:ln>
                <a:noFill/>
              </a:ln>
              <a:solidFill>
                <a:srgbClr val="000000"/>
              </a:solidFill>
              <a:effectLst/>
              <a:uLnTx/>
              <a:uFillTx/>
              <a:latin typeface="Arial" charset="0"/>
              <a:ea typeface="+mn-ea"/>
              <a:cs typeface="+mn-cs"/>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fld id="{27A1D1C8-1699-4C54-A8CD-AD009F226AEA}" type="slidenum">
              <a:rPr kumimoji="0" lang="en-US" sz="13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66788" rtl="0" eaLnBrk="1" fontAlgn="base" latinLnBrk="0" hangingPunct="1">
                <a:lnSpc>
                  <a:spcPct val="100000"/>
                </a:lnSpc>
                <a:spcBef>
                  <a:spcPct val="0"/>
                </a:spcBef>
                <a:spcAft>
                  <a:spcPct val="0"/>
                </a:spcAft>
                <a:buClrTx/>
                <a:buSzTx/>
                <a:buFontTx/>
                <a:buNone/>
                <a:tabLst/>
                <a:defRPr/>
              </a:pPr>
              <a:t>7</a:t>
            </a:fld>
            <a:endParaRPr kumimoji="0" lang="en-US" sz="1300" b="0" i="0" u="none" strike="noStrike" kern="1200" cap="none" spc="0" normalizeH="0" baseline="0" noProof="0">
              <a:ln>
                <a:noFill/>
              </a:ln>
              <a:solidFill>
                <a:srgbClr val="000000"/>
              </a:solidFill>
              <a:effectLst/>
              <a:uLnTx/>
              <a:uFillTx/>
              <a:latin typeface="Arial" charset="0"/>
              <a:ea typeface="+mn-ea"/>
              <a:cs typeface="+mn-cs"/>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fld id="{A0A0E28A-8D3B-419F-B298-4A50D3A3D712}" type="slidenum">
              <a:rPr kumimoji="0" lang="en-US" sz="13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66788" rtl="0" eaLnBrk="1" fontAlgn="base" latinLnBrk="0" hangingPunct="1">
                <a:lnSpc>
                  <a:spcPct val="100000"/>
                </a:lnSpc>
                <a:spcBef>
                  <a:spcPct val="0"/>
                </a:spcBef>
                <a:spcAft>
                  <a:spcPct val="0"/>
                </a:spcAft>
                <a:buClrTx/>
                <a:buSzTx/>
                <a:buFontTx/>
                <a:buNone/>
                <a:tabLst/>
                <a:defRPr/>
              </a:pPr>
              <a:t>8</a:t>
            </a:fld>
            <a:endParaRPr kumimoji="0" lang="en-US" sz="1300" b="0" i="0" u="none" strike="noStrike" kern="1200" cap="none" spc="0" normalizeH="0" baseline="0" noProof="0">
              <a:ln>
                <a:noFill/>
              </a:ln>
              <a:solidFill>
                <a:srgbClr val="000000"/>
              </a:solidFill>
              <a:effectLst/>
              <a:uLnTx/>
              <a:uFillTx/>
              <a:latin typeface="Arial" charset="0"/>
              <a:ea typeface="+mn-ea"/>
              <a:cs typeface="+mn-cs"/>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fld id="{E9043790-7FBD-4365-9883-4359E38DD50F}" type="slidenum">
              <a:rPr kumimoji="0" lang="en-US" sz="13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66788" rtl="0" eaLnBrk="1" fontAlgn="base" latinLnBrk="0" hangingPunct="1">
                <a:lnSpc>
                  <a:spcPct val="100000"/>
                </a:lnSpc>
                <a:spcBef>
                  <a:spcPct val="0"/>
                </a:spcBef>
                <a:spcAft>
                  <a:spcPct val="0"/>
                </a:spcAft>
                <a:buClrTx/>
                <a:buSzTx/>
                <a:buFontTx/>
                <a:buNone/>
                <a:tabLst/>
                <a:defRPr/>
              </a:pPr>
              <a:t>9</a:t>
            </a:fld>
            <a:endParaRPr kumimoji="0" lang="en-US" sz="1300" b="0" i="0" u="none" strike="noStrike" kern="1200" cap="none" spc="0" normalizeH="0" baseline="0" noProof="0">
              <a:ln>
                <a:noFill/>
              </a:ln>
              <a:solidFill>
                <a:srgbClr val="000000"/>
              </a:solidFill>
              <a:effectLst/>
              <a:uLnTx/>
              <a:uFillTx/>
              <a:latin typeface="Arial" charset="0"/>
              <a:ea typeface="+mn-ea"/>
              <a:cs typeface="+mn-cs"/>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fld id="{3DC6C535-82A7-4E1B-9E79-9233D98CD597}" type="slidenum">
              <a:rPr kumimoji="0" lang="en-US" sz="13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66788" rtl="0" eaLnBrk="1" fontAlgn="base" latinLnBrk="0" hangingPunct="1">
                <a:lnSpc>
                  <a:spcPct val="100000"/>
                </a:lnSpc>
                <a:spcBef>
                  <a:spcPct val="0"/>
                </a:spcBef>
                <a:spcAft>
                  <a:spcPct val="0"/>
                </a:spcAft>
                <a:buClrTx/>
                <a:buSzTx/>
                <a:buFontTx/>
                <a:buNone/>
                <a:tabLst/>
                <a:defRPr/>
              </a:pPr>
              <a:t>10</a:t>
            </a:fld>
            <a:endParaRPr kumimoji="0" lang="en-US" sz="1300" b="0" i="0" u="none" strike="noStrike" kern="1200" cap="none" spc="0" normalizeH="0" baseline="0" noProof="0">
              <a:ln>
                <a:noFill/>
              </a:ln>
              <a:solidFill>
                <a:srgbClr val="000000"/>
              </a:solidFill>
              <a:effectLst/>
              <a:uLnTx/>
              <a:uFillTx/>
              <a:latin typeface="Arial" charset="0"/>
              <a:ea typeface="+mn-ea"/>
              <a:cs typeface="+mn-cs"/>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fld id="{DAE92439-50EB-4A96-97C0-B6613E9B9376}" type="slidenum">
              <a:rPr kumimoji="0" lang="en-US" sz="13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66788" rtl="0" eaLnBrk="1" fontAlgn="base" latinLnBrk="0" hangingPunct="1">
                <a:lnSpc>
                  <a:spcPct val="100000"/>
                </a:lnSpc>
                <a:spcBef>
                  <a:spcPct val="0"/>
                </a:spcBef>
                <a:spcAft>
                  <a:spcPct val="0"/>
                </a:spcAft>
                <a:buClrTx/>
                <a:buSzTx/>
                <a:buFontTx/>
                <a:buNone/>
                <a:tabLst/>
                <a:defRPr/>
              </a:pPr>
              <a:t>11</a:t>
            </a:fld>
            <a:endParaRPr kumimoji="0" lang="en-US" sz="1300" b="0" i="0" u="none" strike="noStrike" kern="1200" cap="none" spc="0" normalizeH="0" baseline="0" noProof="0">
              <a:ln>
                <a:noFill/>
              </a:ln>
              <a:solidFill>
                <a:srgbClr val="000000"/>
              </a:solidFill>
              <a:effectLst/>
              <a:uLnTx/>
              <a:uFillTx/>
              <a:latin typeface="Arial" charset="0"/>
              <a:ea typeface="+mn-ea"/>
              <a:cs typeface="+mn-cs"/>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CD8D8B6-B4B2-40F3-8F13-FD14FAA81870}"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859826-18B2-4D45-B306-E55B335C3301}"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875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D8D8B6-B4B2-40F3-8F13-FD14FAA81870}"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859826-18B2-4D45-B306-E55B335C3301}" type="slidenum">
              <a:rPr lang="en-US" smtClean="0"/>
              <a:t>‹#›</a:t>
            </a:fld>
            <a:endParaRPr lang="en-US"/>
          </a:p>
        </p:txBody>
      </p:sp>
    </p:spTree>
    <p:extLst>
      <p:ext uri="{BB962C8B-B14F-4D97-AF65-F5344CB8AC3E}">
        <p14:creationId xmlns:p14="http://schemas.microsoft.com/office/powerpoint/2010/main" val="3489107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D8D8B6-B4B2-40F3-8F13-FD14FAA81870}"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859826-18B2-4D45-B306-E55B335C3301}" type="slidenum">
              <a:rPr lang="en-US" smtClean="0"/>
              <a:t>‹#›</a:t>
            </a:fld>
            <a:endParaRPr lang="en-US"/>
          </a:p>
        </p:txBody>
      </p:sp>
    </p:spTree>
    <p:extLst>
      <p:ext uri="{BB962C8B-B14F-4D97-AF65-F5344CB8AC3E}">
        <p14:creationId xmlns:p14="http://schemas.microsoft.com/office/powerpoint/2010/main" val="35293739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2819286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32317" y="115889"/>
            <a:ext cx="10589683" cy="435655"/>
          </a:xfrm>
        </p:spPr>
        <p:txBody>
          <a:bodyPr/>
          <a:lstStyle>
            <a:lvl1pPr>
              <a:defRPr sz="2800" baseline="0"/>
            </a:lvl1pPr>
          </a:lstStyle>
          <a:p>
            <a:r>
              <a:rPr lang="en-US" dirty="0"/>
              <a:t>Click to edit Master title style</a:t>
            </a:r>
          </a:p>
        </p:txBody>
      </p:sp>
      <p:sp>
        <p:nvSpPr>
          <p:cNvPr id="3" name="Content Placeholder 2"/>
          <p:cNvSpPr>
            <a:spLocks noGrp="1"/>
          </p:cNvSpPr>
          <p:nvPr>
            <p:ph idx="1"/>
          </p:nvPr>
        </p:nvSpPr>
        <p:spPr/>
        <p:txBody>
          <a:bodyPr/>
          <a:lstStyle>
            <a:lvl2pPr>
              <a:buSzPct val="80000"/>
              <a:defRPr/>
            </a:lvl2pPr>
            <a:lvl3pPr>
              <a:buFont typeface="Arial" pitchFamily="34" charset="0"/>
              <a:buChar char="•"/>
              <a:defRPr sz="2400"/>
            </a:lvl3pPr>
            <a:lvl4pPr>
              <a:defRPr sz="2400"/>
            </a:lvl4pPr>
            <a:lvl5pPr>
              <a:defRPr sz="2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0342879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700225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1396748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0401268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97934" y="1100138"/>
            <a:ext cx="5628217" cy="5422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29351" y="1100138"/>
            <a:ext cx="5628216" cy="5422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441565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596028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571596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D8D8B6-B4B2-40F3-8F13-FD14FAA81870}"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859826-18B2-4D45-B306-E55B335C3301}" type="slidenum">
              <a:rPr lang="en-US" smtClean="0"/>
              <a:t>‹#›</a:t>
            </a:fld>
            <a:endParaRPr lang="en-US"/>
          </a:p>
        </p:txBody>
      </p:sp>
    </p:spTree>
    <p:extLst>
      <p:ext uri="{BB962C8B-B14F-4D97-AF65-F5344CB8AC3E}">
        <p14:creationId xmlns:p14="http://schemas.microsoft.com/office/powerpoint/2010/main" val="20816289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7568014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3535522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380146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76785" y="115888"/>
            <a:ext cx="2880783" cy="64071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32317" y="115888"/>
            <a:ext cx="8441267" cy="640715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1681521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332317" y="115888"/>
            <a:ext cx="10589683" cy="457690"/>
          </a:xfrm>
        </p:spPr>
        <p:txBody>
          <a:bodyPr/>
          <a:lstStyle/>
          <a:p>
            <a:r>
              <a:rPr lang="en-US" dirty="0"/>
              <a:t>Click to edit Master title style</a:t>
            </a:r>
          </a:p>
        </p:txBody>
      </p:sp>
      <p:sp>
        <p:nvSpPr>
          <p:cNvPr id="3" name="SmartArt Placeholder 2"/>
          <p:cNvSpPr>
            <a:spLocks noGrp="1"/>
          </p:cNvSpPr>
          <p:nvPr>
            <p:ph type="dgm" idx="1"/>
          </p:nvPr>
        </p:nvSpPr>
        <p:spPr>
          <a:xfrm>
            <a:off x="397934" y="1100138"/>
            <a:ext cx="11459633" cy="5422900"/>
          </a:xfrm>
        </p:spPr>
        <p:txBody>
          <a:bodyPr/>
          <a:lstStyle/>
          <a:p>
            <a:endParaRPr lang="en-US"/>
          </a:p>
        </p:txBody>
      </p:sp>
    </p:spTree>
    <p:extLst>
      <p:ext uri="{BB962C8B-B14F-4D97-AF65-F5344CB8AC3E}">
        <p14:creationId xmlns:p14="http://schemas.microsoft.com/office/powerpoint/2010/main" val="42909709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43593" y="124692"/>
            <a:ext cx="10936124" cy="457200"/>
          </a:xfrm>
        </p:spPr>
        <p:txBody>
          <a:bodyPr/>
          <a:lstStyle/>
          <a:p>
            <a:r>
              <a:rPr lang="en-US" dirty="0"/>
              <a:t>Click to edit Master title style</a:t>
            </a:r>
            <a:endParaRPr lang="de-CH" dirty="0"/>
          </a:p>
        </p:txBody>
      </p:sp>
      <p:sp>
        <p:nvSpPr>
          <p:cNvPr id="3" name="Text Placeholder 2"/>
          <p:cNvSpPr>
            <a:spLocks noGrp="1"/>
          </p:cNvSpPr>
          <p:nvPr>
            <p:ph type="body" sz="half" idx="1"/>
          </p:nvPr>
        </p:nvSpPr>
        <p:spPr>
          <a:xfrm>
            <a:off x="239184" y="1268414"/>
            <a:ext cx="5706533" cy="51133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CH"/>
          </a:p>
        </p:txBody>
      </p:sp>
      <p:sp>
        <p:nvSpPr>
          <p:cNvPr id="4" name="Content Placeholder 3"/>
          <p:cNvSpPr>
            <a:spLocks noGrp="1"/>
          </p:cNvSpPr>
          <p:nvPr>
            <p:ph sz="half" idx="2"/>
          </p:nvPr>
        </p:nvSpPr>
        <p:spPr>
          <a:xfrm>
            <a:off x="6148918" y="1268414"/>
            <a:ext cx="5708649" cy="51133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CH"/>
          </a:p>
        </p:txBody>
      </p:sp>
      <p:sp>
        <p:nvSpPr>
          <p:cNvPr id="5" name="Footer Placeholder 4"/>
          <p:cNvSpPr>
            <a:spLocks noGrp="1" noChangeArrowheads="1"/>
          </p:cNvSpPr>
          <p:nvPr>
            <p:ph type="ftr" sz="quarter" idx="10"/>
          </p:nvPr>
        </p:nvSpPr>
        <p:spPr>
          <a:xfrm>
            <a:off x="5615518" y="6527801"/>
            <a:ext cx="6242049" cy="214313"/>
          </a:xfrm>
          <a:prstGeom prst="rect">
            <a:avLst/>
          </a:prstGeom>
          <a:ln/>
        </p:spPr>
        <p:txBody>
          <a:bodyPr/>
          <a:lstStyle>
            <a:lvl1pPr>
              <a:defRPr/>
            </a:lvl1pPr>
          </a:lstStyle>
          <a:p>
            <a:pPr>
              <a:defRPr/>
            </a:pPr>
            <a:r>
              <a:rPr lang="en-US"/>
              <a:t>Intro. to Programming, lecture 4: the interfaces of a class   </a:t>
            </a:r>
            <a:fld id="{2D28B793-CDE4-4FCB-817D-623FF8B77B9E}" type="slidenum">
              <a:rPr lang="en-US" sz="1000">
                <a:latin typeface="ETH Light" pitchFamily="18" charset="0"/>
              </a:rPr>
              <a:pPr>
                <a:defRPr/>
              </a:pPr>
              <a:t>‹#›</a:t>
            </a:fld>
            <a:endParaRPr lang="en-US" sz="1000">
              <a:latin typeface="ETH Light" pitchFamily="18" charset="0"/>
            </a:endParaRPr>
          </a:p>
        </p:txBody>
      </p:sp>
    </p:spTree>
    <p:extLst>
      <p:ext uri="{BB962C8B-B14F-4D97-AF65-F5344CB8AC3E}">
        <p14:creationId xmlns:p14="http://schemas.microsoft.com/office/powerpoint/2010/main" val="415995187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354677" y="116379"/>
            <a:ext cx="10925041" cy="465513"/>
          </a:xfrm>
        </p:spPr>
        <p:txBody>
          <a:bodyPr/>
          <a:lstStyle/>
          <a:p>
            <a:r>
              <a:rPr lang="en-US" dirty="0"/>
              <a:t>Click to edit Master title style</a:t>
            </a:r>
            <a:endParaRPr lang="de-CH" dirty="0"/>
          </a:p>
        </p:txBody>
      </p:sp>
      <p:sp>
        <p:nvSpPr>
          <p:cNvPr id="3" name="Content Placeholder 2"/>
          <p:cNvSpPr>
            <a:spLocks noGrp="1"/>
          </p:cNvSpPr>
          <p:nvPr>
            <p:ph sz="half" idx="1"/>
          </p:nvPr>
        </p:nvSpPr>
        <p:spPr>
          <a:xfrm>
            <a:off x="239185" y="1268414"/>
            <a:ext cx="11618383" cy="24796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CH"/>
          </a:p>
        </p:txBody>
      </p:sp>
      <p:sp>
        <p:nvSpPr>
          <p:cNvPr id="4" name="Text Placeholder 3"/>
          <p:cNvSpPr>
            <a:spLocks noGrp="1"/>
          </p:cNvSpPr>
          <p:nvPr>
            <p:ph type="body" sz="half" idx="2"/>
          </p:nvPr>
        </p:nvSpPr>
        <p:spPr>
          <a:xfrm>
            <a:off x="239185" y="3900488"/>
            <a:ext cx="11618383" cy="24812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CH"/>
          </a:p>
        </p:txBody>
      </p:sp>
      <p:sp>
        <p:nvSpPr>
          <p:cNvPr id="5" name="Footer Placeholder 4"/>
          <p:cNvSpPr>
            <a:spLocks noGrp="1" noChangeArrowheads="1"/>
          </p:cNvSpPr>
          <p:nvPr>
            <p:ph type="ftr" sz="quarter" idx="10"/>
          </p:nvPr>
        </p:nvSpPr>
        <p:spPr>
          <a:xfrm>
            <a:off x="5615518" y="6527801"/>
            <a:ext cx="6242049" cy="214313"/>
          </a:xfrm>
          <a:prstGeom prst="rect">
            <a:avLst/>
          </a:prstGeom>
          <a:ln/>
        </p:spPr>
        <p:txBody>
          <a:bodyPr/>
          <a:lstStyle>
            <a:lvl1pPr>
              <a:defRPr/>
            </a:lvl1pPr>
          </a:lstStyle>
          <a:p>
            <a:pPr>
              <a:defRPr/>
            </a:pPr>
            <a:r>
              <a:rPr lang="en-US"/>
              <a:t>Intro. to Programming, lecture 4: the interfaces of a class   </a:t>
            </a:r>
            <a:fld id="{FF36E633-28CF-4D62-ACF0-1191B62216C6}" type="slidenum">
              <a:rPr lang="en-US" sz="1000">
                <a:latin typeface="ETH Light" pitchFamily="18" charset="0"/>
              </a:rPr>
              <a:pPr>
                <a:defRPr/>
              </a:pPr>
              <a:t>‹#›</a:t>
            </a:fld>
            <a:endParaRPr lang="en-US" sz="1000">
              <a:latin typeface="ETH Light" pitchFamily="18" charset="0"/>
            </a:endParaRPr>
          </a:p>
        </p:txBody>
      </p:sp>
    </p:spTree>
    <p:extLst>
      <p:ext uri="{BB962C8B-B14F-4D97-AF65-F5344CB8AC3E}">
        <p14:creationId xmlns:p14="http://schemas.microsoft.com/office/powerpoint/2010/main" val="415035468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343593" y="124692"/>
            <a:ext cx="10936124" cy="457200"/>
          </a:xfrm>
        </p:spPr>
        <p:txBody>
          <a:bodyPr/>
          <a:lstStyle/>
          <a:p>
            <a:r>
              <a:rPr lang="en-US" dirty="0"/>
              <a:t>Click to edit Master title style</a:t>
            </a:r>
            <a:endParaRPr lang="de-CH" dirty="0"/>
          </a:p>
        </p:txBody>
      </p:sp>
      <p:sp>
        <p:nvSpPr>
          <p:cNvPr id="3" name="Text Placeholder 2"/>
          <p:cNvSpPr>
            <a:spLocks noGrp="1"/>
          </p:cNvSpPr>
          <p:nvPr>
            <p:ph type="body" sz="half" idx="1"/>
          </p:nvPr>
        </p:nvSpPr>
        <p:spPr>
          <a:xfrm>
            <a:off x="239185" y="1268414"/>
            <a:ext cx="11618383" cy="24796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CH"/>
          </a:p>
        </p:txBody>
      </p:sp>
      <p:sp>
        <p:nvSpPr>
          <p:cNvPr id="4" name="Content Placeholder 3"/>
          <p:cNvSpPr>
            <a:spLocks noGrp="1"/>
          </p:cNvSpPr>
          <p:nvPr>
            <p:ph sz="half" idx="2"/>
          </p:nvPr>
        </p:nvSpPr>
        <p:spPr>
          <a:xfrm>
            <a:off x="239185" y="3900488"/>
            <a:ext cx="11618383" cy="24812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CH"/>
          </a:p>
        </p:txBody>
      </p:sp>
      <p:sp>
        <p:nvSpPr>
          <p:cNvPr id="5" name="Footer Placeholder 4"/>
          <p:cNvSpPr>
            <a:spLocks noGrp="1" noChangeArrowheads="1"/>
          </p:cNvSpPr>
          <p:nvPr>
            <p:ph type="ftr" sz="quarter" idx="10"/>
          </p:nvPr>
        </p:nvSpPr>
        <p:spPr>
          <a:xfrm>
            <a:off x="5615518" y="6527801"/>
            <a:ext cx="6242049" cy="214313"/>
          </a:xfrm>
          <a:prstGeom prst="rect">
            <a:avLst/>
          </a:prstGeom>
          <a:ln/>
        </p:spPr>
        <p:txBody>
          <a:bodyPr/>
          <a:lstStyle>
            <a:lvl1pPr>
              <a:defRPr/>
            </a:lvl1pPr>
          </a:lstStyle>
          <a:p>
            <a:pPr>
              <a:defRPr/>
            </a:pPr>
            <a:r>
              <a:rPr lang="en-US"/>
              <a:t>Intro. to Programming, lecture 4: the interfaces of a class   </a:t>
            </a:r>
            <a:fld id="{B65DD8F6-D24E-4DF1-84B0-002814DDB2C0}" type="slidenum">
              <a:rPr lang="en-US" sz="1000">
                <a:latin typeface="ETH Light" pitchFamily="18" charset="0"/>
              </a:rPr>
              <a:pPr>
                <a:defRPr/>
              </a:pPr>
              <a:t>‹#›</a:t>
            </a:fld>
            <a:endParaRPr lang="en-US" sz="1000">
              <a:latin typeface="ETH Light" pitchFamily="18" charset="0"/>
            </a:endParaRPr>
          </a:p>
        </p:txBody>
      </p:sp>
    </p:spTree>
    <p:extLst>
      <p:ext uri="{BB962C8B-B14F-4D97-AF65-F5344CB8AC3E}">
        <p14:creationId xmlns:p14="http://schemas.microsoft.com/office/powerpoint/2010/main" val="76207846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10341" y="133005"/>
            <a:ext cx="10969376" cy="457201"/>
          </a:xfrm>
        </p:spPr>
        <p:txBody>
          <a:bodyPr/>
          <a:lstStyle/>
          <a:p>
            <a:r>
              <a:rPr lang="en-US"/>
              <a:t>Click to edit Master title style</a:t>
            </a:r>
            <a:endParaRPr lang="de-CH"/>
          </a:p>
        </p:txBody>
      </p:sp>
      <p:sp>
        <p:nvSpPr>
          <p:cNvPr id="3" name="Table Placeholder 2"/>
          <p:cNvSpPr>
            <a:spLocks noGrp="1"/>
          </p:cNvSpPr>
          <p:nvPr>
            <p:ph type="tbl" idx="1"/>
          </p:nvPr>
        </p:nvSpPr>
        <p:spPr>
          <a:xfrm>
            <a:off x="239185" y="1268414"/>
            <a:ext cx="11618383" cy="5113337"/>
          </a:xfrm>
        </p:spPr>
        <p:txBody>
          <a:bodyPr/>
          <a:lstStyle/>
          <a:p>
            <a:pPr lvl="0"/>
            <a:endParaRPr lang="de-CH" noProof="0"/>
          </a:p>
        </p:txBody>
      </p:sp>
      <p:sp>
        <p:nvSpPr>
          <p:cNvPr id="4" name="Rectangle 4"/>
          <p:cNvSpPr>
            <a:spLocks noGrp="1" noChangeArrowheads="1"/>
          </p:cNvSpPr>
          <p:nvPr>
            <p:ph type="ftr" sz="quarter" idx="10"/>
          </p:nvPr>
        </p:nvSpPr>
        <p:spPr>
          <a:xfrm>
            <a:off x="5615518" y="6527801"/>
            <a:ext cx="6242049" cy="214313"/>
          </a:xfrm>
          <a:prstGeom prst="rect">
            <a:avLst/>
          </a:prstGeom>
          <a:ln/>
        </p:spPr>
        <p:txBody>
          <a:bodyPr/>
          <a:lstStyle>
            <a:lvl1pPr>
              <a:defRPr/>
            </a:lvl1pPr>
          </a:lstStyle>
          <a:p>
            <a:pPr>
              <a:defRPr/>
            </a:pPr>
            <a:r>
              <a:rPr lang="en-US"/>
              <a:t>Intro. to Programming, lecture 4: the interfaces of a class   </a:t>
            </a:r>
            <a:fld id="{22464A84-E4F9-4EE3-B6F1-D7E384E58E44}" type="slidenum">
              <a:rPr lang="en-US" sz="1000">
                <a:latin typeface="ETH Light" pitchFamily="18" charset="0"/>
              </a:rPr>
              <a:pPr>
                <a:defRPr/>
              </a:pPr>
              <a:t>‹#›</a:t>
            </a:fld>
            <a:endParaRPr lang="en-US" sz="1000">
              <a:latin typeface="ETH Light" pitchFamily="18" charset="0"/>
            </a:endParaRPr>
          </a:p>
        </p:txBody>
      </p:sp>
    </p:spTree>
    <p:extLst>
      <p:ext uri="{BB962C8B-B14F-4D97-AF65-F5344CB8AC3E}">
        <p14:creationId xmlns:p14="http://schemas.microsoft.com/office/powerpoint/2010/main" val="60203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CD8D8B6-B4B2-40F3-8F13-FD14FAA81870}"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859826-18B2-4D45-B306-E55B335C3301}"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0957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CD8D8B6-B4B2-40F3-8F13-FD14FAA81870}" type="datetimeFigureOut">
              <a:rPr lang="en-US" smtClean="0"/>
              <a:t>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859826-18B2-4D45-B306-E55B335C3301}" type="slidenum">
              <a:rPr lang="en-US" smtClean="0"/>
              <a:t>‹#›</a:t>
            </a:fld>
            <a:endParaRPr lang="en-US"/>
          </a:p>
        </p:txBody>
      </p:sp>
    </p:spTree>
    <p:extLst>
      <p:ext uri="{BB962C8B-B14F-4D97-AF65-F5344CB8AC3E}">
        <p14:creationId xmlns:p14="http://schemas.microsoft.com/office/powerpoint/2010/main" val="1422477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CD8D8B6-B4B2-40F3-8F13-FD14FAA81870}" type="datetimeFigureOut">
              <a:rPr lang="en-US" smtClean="0"/>
              <a:t>11/2/2021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859826-18B2-4D45-B306-E55B335C3301}" type="slidenum">
              <a:rPr lang="en-US" smtClean="0"/>
              <a:t>‹#›</a:t>
            </a:fld>
            <a:endParaRPr lang="en-US"/>
          </a:p>
        </p:txBody>
      </p:sp>
    </p:spTree>
    <p:extLst>
      <p:ext uri="{BB962C8B-B14F-4D97-AF65-F5344CB8AC3E}">
        <p14:creationId xmlns:p14="http://schemas.microsoft.com/office/powerpoint/2010/main" val="3419252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CD8D8B6-B4B2-40F3-8F13-FD14FAA81870}" type="datetimeFigureOut">
              <a:rPr lang="en-US" smtClean="0"/>
              <a:t>11/2/2021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859826-18B2-4D45-B306-E55B335C3301}" type="slidenum">
              <a:rPr lang="en-US" smtClean="0"/>
              <a:t>‹#›</a:t>
            </a:fld>
            <a:endParaRPr lang="en-US"/>
          </a:p>
        </p:txBody>
      </p:sp>
    </p:spTree>
    <p:extLst>
      <p:ext uri="{BB962C8B-B14F-4D97-AF65-F5344CB8AC3E}">
        <p14:creationId xmlns:p14="http://schemas.microsoft.com/office/powerpoint/2010/main" val="2246832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CD8D8B6-B4B2-40F3-8F13-FD14FAA81870}" type="datetimeFigureOut">
              <a:rPr lang="en-US" smtClean="0"/>
              <a:t>11/2/2021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4F859826-18B2-4D45-B306-E55B335C3301}" type="slidenum">
              <a:rPr lang="en-US" smtClean="0"/>
              <a:t>‹#›</a:t>
            </a:fld>
            <a:endParaRPr lang="en-US"/>
          </a:p>
        </p:txBody>
      </p:sp>
    </p:spTree>
    <p:extLst>
      <p:ext uri="{BB962C8B-B14F-4D97-AF65-F5344CB8AC3E}">
        <p14:creationId xmlns:p14="http://schemas.microsoft.com/office/powerpoint/2010/main" val="65827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CD8D8B6-B4B2-40F3-8F13-FD14FAA81870}" type="datetimeFigureOut">
              <a:rPr lang="en-US" smtClean="0"/>
              <a:t>11/2/2021</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859826-18B2-4D45-B306-E55B335C3301}" type="slidenum">
              <a:rPr lang="en-US" smtClean="0"/>
              <a:t>‹#›</a:t>
            </a:fld>
            <a:endParaRPr lang="en-US"/>
          </a:p>
        </p:txBody>
      </p:sp>
    </p:spTree>
    <p:extLst>
      <p:ext uri="{BB962C8B-B14F-4D97-AF65-F5344CB8AC3E}">
        <p14:creationId xmlns:p14="http://schemas.microsoft.com/office/powerpoint/2010/main" val="1796399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CD8D8B6-B4B2-40F3-8F13-FD14FAA81870}" type="datetimeFigureOut">
              <a:rPr lang="en-US" smtClean="0"/>
              <a:t>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859826-18B2-4D45-B306-E55B335C3301}" type="slidenum">
              <a:rPr lang="en-US" smtClean="0"/>
              <a:t>‹#›</a:t>
            </a:fld>
            <a:endParaRPr lang="en-US"/>
          </a:p>
        </p:txBody>
      </p:sp>
    </p:spTree>
    <p:extLst>
      <p:ext uri="{BB962C8B-B14F-4D97-AF65-F5344CB8AC3E}">
        <p14:creationId xmlns:p14="http://schemas.microsoft.com/office/powerpoint/2010/main" val="3177127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image" Target="../media/image2.png"/><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CD8D8B6-B4B2-40F3-8F13-FD14FAA81870}" type="datetimeFigureOut">
              <a:rPr lang="en-US" smtClean="0"/>
              <a:t>11/2/2021</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859826-18B2-4D45-B306-E55B335C3301}"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12710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80035" name="Rectangle 3"/>
          <p:cNvSpPr>
            <a:spLocks noGrp="1" noChangeArrowheads="1"/>
          </p:cNvSpPr>
          <p:nvPr>
            <p:ph type="title"/>
          </p:nvPr>
        </p:nvSpPr>
        <p:spPr bwMode="auto">
          <a:xfrm>
            <a:off x="332317" y="115888"/>
            <a:ext cx="10823363" cy="442912"/>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p>
            <a:pPr lvl="0"/>
            <a:r>
              <a:rPr lang="en-US" dirty="0"/>
              <a:t>Click to edit Master title style</a:t>
            </a:r>
          </a:p>
        </p:txBody>
      </p:sp>
      <p:sp>
        <p:nvSpPr>
          <p:cNvPr id="1580036" name="Rectangle 4"/>
          <p:cNvSpPr>
            <a:spLocks noGrp="1" noChangeArrowheads="1"/>
          </p:cNvSpPr>
          <p:nvPr>
            <p:ph type="body" idx="1"/>
          </p:nvPr>
        </p:nvSpPr>
        <p:spPr bwMode="auto">
          <a:xfrm>
            <a:off x="332318" y="878114"/>
            <a:ext cx="11459633" cy="564492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80039" name="Rectangle 7"/>
          <p:cNvSpPr>
            <a:spLocks noChangeArrowheads="1"/>
          </p:cNvSpPr>
          <p:nvPr/>
        </p:nvSpPr>
        <p:spPr bwMode="auto">
          <a:xfrm>
            <a:off x="6191251" y="4724400"/>
            <a:ext cx="2844800" cy="476250"/>
          </a:xfrm>
          <a:prstGeom prst="rect">
            <a:avLst/>
          </a:prstGeom>
          <a:noFill/>
          <a:ln w="9525">
            <a:noFill/>
            <a:miter lim="800000"/>
            <a:headEnd/>
            <a:tailEnd/>
          </a:ln>
          <a:effectLst/>
        </p:spPr>
        <p:txBody>
          <a:bodyPr/>
          <a:lstStyle/>
          <a:p>
            <a:pPr>
              <a:spcBef>
                <a:spcPct val="0"/>
              </a:spcBef>
            </a:pPr>
            <a:endParaRPr lang="en-US" sz="1400">
              <a:latin typeface="Arial" charset="0"/>
            </a:endParaRPr>
          </a:p>
        </p:txBody>
      </p:sp>
      <p:sp>
        <p:nvSpPr>
          <p:cNvPr id="1580045" name="Line 13"/>
          <p:cNvSpPr>
            <a:spLocks noChangeShapeType="1"/>
          </p:cNvSpPr>
          <p:nvPr userDrawn="1"/>
        </p:nvSpPr>
        <p:spPr bwMode="auto">
          <a:xfrm flipV="1">
            <a:off x="332317" y="609601"/>
            <a:ext cx="9600000" cy="458"/>
          </a:xfrm>
          <a:prstGeom prst="line">
            <a:avLst/>
          </a:prstGeom>
          <a:noFill/>
          <a:ln w="3175">
            <a:solidFill>
              <a:srgbClr val="006699"/>
            </a:solidFill>
            <a:round/>
            <a:headEnd/>
            <a:tailEnd/>
          </a:ln>
          <a:effectLst/>
        </p:spPr>
        <p:txBody>
          <a:bodyPr/>
          <a:lstStyle/>
          <a:p>
            <a:endParaRPr lang="en-US" sz="1800"/>
          </a:p>
        </p:txBody>
      </p:sp>
      <p:sp>
        <p:nvSpPr>
          <p:cNvPr id="10" name="Rectangle 7"/>
          <p:cNvSpPr>
            <a:spLocks noChangeArrowheads="1"/>
          </p:cNvSpPr>
          <p:nvPr userDrawn="1"/>
        </p:nvSpPr>
        <p:spPr bwMode="auto">
          <a:xfrm>
            <a:off x="11523433" y="6550476"/>
            <a:ext cx="673100" cy="215900"/>
          </a:xfrm>
          <a:prstGeom prst="rect">
            <a:avLst/>
          </a:prstGeom>
          <a:noFill/>
          <a:ln w="9525">
            <a:noFill/>
            <a:miter lim="800000"/>
            <a:headEnd/>
            <a:tailEnd/>
          </a:ln>
          <a:effectLst/>
        </p:spPr>
        <p:txBody>
          <a:bodyPr/>
          <a:lstStyle/>
          <a:p>
            <a:pPr algn="r">
              <a:spcBef>
                <a:spcPct val="0"/>
              </a:spcBef>
            </a:pPr>
            <a:fld id="{CF1FDE98-111E-4F33-B410-FEF89BF09012}" type="slidenum">
              <a:rPr lang="en-US" sz="1400">
                <a:latin typeface="Arial" pitchFamily="34" charset="0"/>
                <a:cs typeface="Arial" pitchFamily="34" charset="0"/>
              </a:rPr>
              <a:pPr algn="r">
                <a:spcBef>
                  <a:spcPct val="0"/>
                </a:spcBef>
              </a:pPr>
              <a:t>‹#›</a:t>
            </a:fld>
            <a:endParaRPr lang="en-US" sz="1400" dirty="0">
              <a:latin typeface="Arial" pitchFamily="34" charset="0"/>
              <a:cs typeface="Arial" pitchFamily="34" charset="0"/>
            </a:endParaRPr>
          </a:p>
        </p:txBody>
      </p:sp>
      <p:pic>
        <p:nvPicPr>
          <p:cNvPr id="9" name="Picture 13"/>
          <p:cNvPicPr>
            <a:picLocks noChangeAspect="1" noChangeArrowheads="1"/>
          </p:cNvPicPr>
          <p:nvPr userDrawn="1"/>
        </p:nvPicPr>
        <p:blipFill>
          <a:blip r:embed="rId19" cstate="print"/>
          <a:srcRect/>
          <a:stretch>
            <a:fillRect/>
          </a:stretch>
        </p:blipFill>
        <p:spPr bwMode="auto">
          <a:xfrm>
            <a:off x="11615824" y="122239"/>
            <a:ext cx="374037" cy="313530"/>
          </a:xfrm>
          <a:prstGeom prst="rect">
            <a:avLst/>
          </a:prstGeom>
          <a:noFill/>
          <a:ln w="19050" algn="ctr">
            <a:noFill/>
            <a:miter lim="800000"/>
            <a:headEnd type="none" w="lg" len="lg"/>
            <a:tailEnd type="none" w="lg" len="lg"/>
          </a:ln>
          <a:effectLst/>
        </p:spPr>
      </p:pic>
    </p:spTree>
    <p:extLst>
      <p:ext uri="{BB962C8B-B14F-4D97-AF65-F5344CB8AC3E}">
        <p14:creationId xmlns:p14="http://schemas.microsoft.com/office/powerpoint/2010/main" val="79769103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hf sldNum="0" hdr="0" ftr="0" dt="0"/>
  <p:txStyles>
    <p:titleStyle>
      <a:lvl1pPr algn="l" rtl="0" fontAlgn="base">
        <a:spcBef>
          <a:spcPct val="0"/>
        </a:spcBef>
        <a:spcAft>
          <a:spcPct val="0"/>
        </a:spcAft>
        <a:defRPr sz="2800" i="0" baseline="0">
          <a:solidFill>
            <a:srgbClr val="006699"/>
          </a:solidFill>
          <a:latin typeface="Arial Rounded MT Bold" pitchFamily="34" charset="0"/>
          <a:ea typeface="+mj-ea"/>
          <a:cs typeface="+mj-cs"/>
        </a:defRPr>
      </a:lvl1pPr>
      <a:lvl2pPr algn="l" rtl="0" fontAlgn="base">
        <a:spcBef>
          <a:spcPct val="0"/>
        </a:spcBef>
        <a:spcAft>
          <a:spcPct val="0"/>
        </a:spcAft>
        <a:defRPr sz="2800">
          <a:solidFill>
            <a:srgbClr val="006699"/>
          </a:solidFill>
          <a:latin typeface="Arial Black" pitchFamily="34" charset="0"/>
          <a:cs typeface="Arial" charset="0"/>
        </a:defRPr>
      </a:lvl2pPr>
      <a:lvl3pPr algn="l" rtl="0" fontAlgn="base">
        <a:spcBef>
          <a:spcPct val="0"/>
        </a:spcBef>
        <a:spcAft>
          <a:spcPct val="0"/>
        </a:spcAft>
        <a:defRPr sz="2800">
          <a:solidFill>
            <a:srgbClr val="006699"/>
          </a:solidFill>
          <a:latin typeface="Arial Black" pitchFamily="34" charset="0"/>
          <a:cs typeface="Arial" charset="0"/>
        </a:defRPr>
      </a:lvl3pPr>
      <a:lvl4pPr algn="l" rtl="0" fontAlgn="base">
        <a:spcBef>
          <a:spcPct val="0"/>
        </a:spcBef>
        <a:spcAft>
          <a:spcPct val="0"/>
        </a:spcAft>
        <a:defRPr sz="2800">
          <a:solidFill>
            <a:srgbClr val="006699"/>
          </a:solidFill>
          <a:latin typeface="Arial Black" pitchFamily="34" charset="0"/>
          <a:cs typeface="Arial" charset="0"/>
        </a:defRPr>
      </a:lvl4pPr>
      <a:lvl5pPr algn="l" rtl="0" fontAlgn="base">
        <a:spcBef>
          <a:spcPct val="0"/>
        </a:spcBef>
        <a:spcAft>
          <a:spcPct val="0"/>
        </a:spcAft>
        <a:defRPr sz="2800">
          <a:solidFill>
            <a:srgbClr val="006699"/>
          </a:solidFill>
          <a:latin typeface="Arial Black" pitchFamily="34" charset="0"/>
          <a:cs typeface="Arial" charset="0"/>
        </a:defRPr>
      </a:lvl5pPr>
      <a:lvl6pPr marL="457200" algn="l" rtl="0" fontAlgn="base">
        <a:spcBef>
          <a:spcPct val="0"/>
        </a:spcBef>
        <a:spcAft>
          <a:spcPct val="0"/>
        </a:spcAft>
        <a:defRPr sz="2800">
          <a:solidFill>
            <a:srgbClr val="006699"/>
          </a:solidFill>
          <a:latin typeface="Arial Black" pitchFamily="34" charset="0"/>
          <a:cs typeface="Arial" charset="0"/>
        </a:defRPr>
      </a:lvl6pPr>
      <a:lvl7pPr marL="914400" algn="l" rtl="0" fontAlgn="base">
        <a:spcBef>
          <a:spcPct val="0"/>
        </a:spcBef>
        <a:spcAft>
          <a:spcPct val="0"/>
        </a:spcAft>
        <a:defRPr sz="2800">
          <a:solidFill>
            <a:srgbClr val="006699"/>
          </a:solidFill>
          <a:latin typeface="Arial Black" pitchFamily="34" charset="0"/>
          <a:cs typeface="Arial" charset="0"/>
        </a:defRPr>
      </a:lvl7pPr>
      <a:lvl8pPr marL="1371600" algn="l" rtl="0" fontAlgn="base">
        <a:spcBef>
          <a:spcPct val="0"/>
        </a:spcBef>
        <a:spcAft>
          <a:spcPct val="0"/>
        </a:spcAft>
        <a:defRPr sz="2800">
          <a:solidFill>
            <a:srgbClr val="006699"/>
          </a:solidFill>
          <a:latin typeface="Arial Black" pitchFamily="34" charset="0"/>
          <a:cs typeface="Arial" charset="0"/>
        </a:defRPr>
      </a:lvl8pPr>
      <a:lvl9pPr marL="1828800" algn="l" rtl="0" fontAlgn="base">
        <a:spcBef>
          <a:spcPct val="0"/>
        </a:spcBef>
        <a:spcAft>
          <a:spcPct val="0"/>
        </a:spcAft>
        <a:defRPr sz="2800">
          <a:solidFill>
            <a:srgbClr val="006699"/>
          </a:solidFill>
          <a:latin typeface="Arial Black" pitchFamily="34" charset="0"/>
          <a:cs typeface="Arial" charset="0"/>
        </a:defRPr>
      </a:lvl9pPr>
    </p:titleStyle>
    <p:bodyStyle>
      <a:lvl1pPr algn="l" rtl="0" fontAlgn="base">
        <a:spcBef>
          <a:spcPct val="20000"/>
        </a:spcBef>
        <a:spcAft>
          <a:spcPct val="0"/>
        </a:spcAft>
        <a:buClr>
          <a:srgbClr val="8B0000"/>
        </a:buClr>
        <a:buFont typeface="Wingdings" pitchFamily="2" charset="2"/>
        <a:defRPr sz="2400">
          <a:solidFill>
            <a:srgbClr val="3333FF"/>
          </a:solidFill>
          <a:latin typeface="+mn-lt"/>
          <a:ea typeface="+mn-ea"/>
          <a:cs typeface="+mn-cs"/>
        </a:defRPr>
      </a:lvl1pPr>
      <a:lvl2pPr marL="896938" indent="-360363" algn="l" rtl="0" fontAlgn="base">
        <a:spcBef>
          <a:spcPct val="20000"/>
        </a:spcBef>
        <a:spcAft>
          <a:spcPct val="0"/>
        </a:spcAft>
        <a:buClr>
          <a:srgbClr val="8B0000"/>
        </a:buClr>
        <a:buFont typeface="Wingdings" pitchFamily="2" charset="2"/>
        <a:buChar char="Ø"/>
        <a:defRPr sz="2400">
          <a:solidFill>
            <a:srgbClr val="3333FF"/>
          </a:solidFill>
          <a:latin typeface="+mn-lt"/>
          <a:cs typeface="+mn-cs"/>
        </a:defRPr>
      </a:lvl2pPr>
      <a:lvl3pPr marL="1304925" indent="-228600" algn="l" rtl="0" fontAlgn="base">
        <a:spcBef>
          <a:spcPct val="20000"/>
        </a:spcBef>
        <a:spcAft>
          <a:spcPct val="0"/>
        </a:spcAft>
        <a:buClr>
          <a:schemeClr val="tx1"/>
        </a:buClr>
        <a:buFont typeface="Wingdings" pitchFamily="2" charset="2"/>
        <a:buChar char="§"/>
        <a:defRPr sz="2400">
          <a:solidFill>
            <a:srgbClr val="3333FF"/>
          </a:solidFill>
          <a:latin typeface="+mn-lt"/>
          <a:cs typeface="+mn-cs"/>
        </a:defRPr>
      </a:lvl3pPr>
      <a:lvl4pPr marL="1712913" indent="-228600" algn="l" rtl="0" fontAlgn="base">
        <a:spcBef>
          <a:spcPct val="20000"/>
        </a:spcBef>
        <a:spcAft>
          <a:spcPct val="0"/>
        </a:spcAft>
        <a:buClr>
          <a:schemeClr val="tx1"/>
        </a:buClr>
        <a:buFont typeface="Wingdings" pitchFamily="2" charset="2"/>
        <a:buChar char="§"/>
        <a:defRPr sz="2400">
          <a:solidFill>
            <a:srgbClr val="3333FF"/>
          </a:solidFill>
          <a:latin typeface="+mn-lt"/>
          <a:cs typeface="+mn-cs"/>
        </a:defRPr>
      </a:lvl4pPr>
      <a:lvl5pPr marL="2120900" indent="-228600" algn="l" rtl="0" fontAlgn="base">
        <a:spcBef>
          <a:spcPct val="20000"/>
        </a:spcBef>
        <a:spcAft>
          <a:spcPct val="0"/>
        </a:spcAft>
        <a:buClr>
          <a:schemeClr val="tx1"/>
        </a:buClr>
        <a:buFont typeface="Wingdings" pitchFamily="2" charset="2"/>
        <a:buChar char="§"/>
        <a:defRPr sz="2400">
          <a:solidFill>
            <a:srgbClr val="3333FF"/>
          </a:solidFill>
          <a:latin typeface="+mn-lt"/>
          <a:cs typeface="+mn-cs"/>
        </a:defRPr>
      </a:lvl5pPr>
      <a:lvl6pPr marL="2578100" indent="-228600" algn="l" rtl="0" fontAlgn="base">
        <a:spcBef>
          <a:spcPct val="20000"/>
        </a:spcBef>
        <a:spcAft>
          <a:spcPct val="0"/>
        </a:spcAft>
        <a:buFont typeface="Wingdings" pitchFamily="2" charset="2"/>
        <a:defRPr>
          <a:solidFill>
            <a:srgbClr val="3333FF"/>
          </a:solidFill>
          <a:latin typeface="+mn-lt"/>
          <a:cs typeface="+mn-cs"/>
        </a:defRPr>
      </a:lvl6pPr>
      <a:lvl7pPr marL="3035300" indent="-228600" algn="l" rtl="0" fontAlgn="base">
        <a:spcBef>
          <a:spcPct val="20000"/>
        </a:spcBef>
        <a:spcAft>
          <a:spcPct val="0"/>
        </a:spcAft>
        <a:buFont typeface="Wingdings" pitchFamily="2" charset="2"/>
        <a:defRPr>
          <a:solidFill>
            <a:srgbClr val="3333FF"/>
          </a:solidFill>
          <a:latin typeface="+mn-lt"/>
          <a:cs typeface="+mn-cs"/>
        </a:defRPr>
      </a:lvl7pPr>
      <a:lvl8pPr marL="3492500" indent="-228600" algn="l" rtl="0" fontAlgn="base">
        <a:spcBef>
          <a:spcPct val="20000"/>
        </a:spcBef>
        <a:spcAft>
          <a:spcPct val="0"/>
        </a:spcAft>
        <a:buFont typeface="Wingdings" pitchFamily="2" charset="2"/>
        <a:defRPr>
          <a:solidFill>
            <a:srgbClr val="3333FF"/>
          </a:solidFill>
          <a:latin typeface="+mn-lt"/>
          <a:cs typeface="+mn-cs"/>
        </a:defRPr>
      </a:lvl8pPr>
      <a:lvl9pPr marL="3949700" indent="-228600" algn="l" rtl="0" fontAlgn="base">
        <a:spcBef>
          <a:spcPct val="20000"/>
        </a:spcBef>
        <a:spcAft>
          <a:spcPct val="0"/>
        </a:spcAft>
        <a:buFont typeface="Wingdings" pitchFamily="2" charset="2"/>
        <a:defRPr>
          <a:solidFill>
            <a:srgbClr val="3333FF"/>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7.xml"/><Relationship Id="rId1" Type="http://schemas.openxmlformats.org/officeDocument/2006/relationships/tags" Target="../tags/tag6.xml"/><Relationship Id="rId4"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7.xml"/><Relationship Id="rId1" Type="http://schemas.openxmlformats.org/officeDocument/2006/relationships/tags" Target="../tags/tag8.xml"/></Relationships>
</file>

<file path=ppt/slides/_rels/slide12.xml.rels><?xml version="1.0" encoding="UTF-8" standalone="yes"?>
<Relationships xmlns="http://schemas.openxmlformats.org/package/2006/relationships"><Relationship Id="rId2" Type="http://schemas.openxmlformats.org/officeDocument/2006/relationships/hyperlink" Target="https://queue.acm.org/detail.cfm?id=3487024"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developer.barclays.com/blog/how-an-api-can-benefit-your-company" TargetMode="External"/><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15.xml.rels><?xml version="1.0" encoding="UTF-8" standalone="yes"?>
<Relationships xmlns="http://schemas.openxmlformats.org/package/2006/relationships"><Relationship Id="rId2" Type="http://schemas.openxmlformats.org/officeDocument/2006/relationships/hyperlink" Target="http://apievangelist.com/2012/01/12/the-secret-to-amazons-success-internal-api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apievangelist.com/2012/01/12/the-secret-to-amazons-success-internal-apis/"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hyperlink" Target="https://github.com/amzn/selling-partner-api-docs/blob/main/guides/en-US/developer-guide/SellingPartnerApiDeveloperGuide.md" TargetMode="External"/><Relationship Id="rId7"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hyperlink" Target="https://developer.uber.com/docs/riders/ride-requests/introduction" TargetMode="External"/><Relationship Id="rId5" Type="http://schemas.openxmlformats.org/officeDocument/2006/relationships/hyperlink" Target="https://developer.squareup.com/reference/square" TargetMode="External"/><Relationship Id="rId10" Type="http://schemas.openxmlformats.org/officeDocument/2006/relationships/image" Target="../media/image9.jpg"/><Relationship Id="rId4" Type="http://schemas.openxmlformats.org/officeDocument/2006/relationships/hyperlink" Target="https://docs.github.com/en/rest/reference/pulls" TargetMode="External"/><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5.xml"/><Relationship Id="rId1" Type="http://schemas.openxmlformats.org/officeDocument/2006/relationships/tags" Target="../tags/tag1.xml"/><Relationship Id="rId4" Type="http://schemas.openxmlformats.org/officeDocument/2006/relationships/hyperlink" Target="http://touch.ethz.ch/"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8.xml"/><Relationship Id="rId1" Type="http://schemas.openxmlformats.org/officeDocument/2006/relationships/tags" Target="../tags/tag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5.xml"/><Relationship Id="rId1" Type="http://schemas.openxmlformats.org/officeDocument/2006/relationships/tags" Target="../tags/tag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E692B-89ED-4A61-A0F5-7F2A66A34593}"/>
              </a:ext>
            </a:extLst>
          </p:cNvPr>
          <p:cNvSpPr>
            <a:spLocks noGrp="1"/>
          </p:cNvSpPr>
          <p:nvPr>
            <p:ph type="ctrTitle"/>
          </p:nvPr>
        </p:nvSpPr>
        <p:spPr/>
        <p:txBody>
          <a:bodyPr/>
          <a:lstStyle/>
          <a:p>
            <a:r>
              <a:rPr lang="en-US" dirty="0"/>
              <a:t>APIs</a:t>
            </a:r>
          </a:p>
        </p:txBody>
      </p:sp>
      <p:sp>
        <p:nvSpPr>
          <p:cNvPr id="3" name="Subtitle 2">
            <a:extLst>
              <a:ext uri="{FF2B5EF4-FFF2-40B4-BE49-F238E27FC236}">
                <a16:creationId xmlns:a16="http://schemas.microsoft.com/office/drawing/2014/main" id="{748CA47F-A9A5-48F0-95E2-FEAE2D51116E}"/>
              </a:ext>
            </a:extLst>
          </p:cNvPr>
          <p:cNvSpPr>
            <a:spLocks noGrp="1"/>
          </p:cNvSpPr>
          <p:nvPr>
            <p:ph type="subTitle" idx="1"/>
          </p:nvPr>
        </p:nvSpPr>
        <p:spPr/>
        <p:txBody>
          <a:bodyPr/>
          <a:lstStyle/>
          <a:p>
            <a:r>
              <a:rPr lang="en-US" dirty="0"/>
              <a:t>Importance &amp; Changes over time</a:t>
            </a:r>
          </a:p>
        </p:txBody>
      </p:sp>
    </p:spTree>
    <p:extLst>
      <p:ext uri="{BB962C8B-B14F-4D97-AF65-F5344CB8AC3E}">
        <p14:creationId xmlns:p14="http://schemas.microsoft.com/office/powerpoint/2010/main" val="1513532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
          <p:cNvSpPr>
            <a:spLocks noChangeArrowheads="1"/>
          </p:cNvSpPr>
          <p:nvPr>
            <p:custDataLst>
              <p:tags r:id="rId1"/>
            </p:custDataLst>
          </p:nvPr>
        </p:nvSpPr>
        <p:spPr bwMode="auto">
          <a:xfrm>
            <a:off x="1859019" y="1882656"/>
            <a:ext cx="8220975" cy="2069234"/>
          </a:xfrm>
          <a:prstGeom prst="roundRect">
            <a:avLst/>
          </a:prstGeom>
          <a:solidFill>
            <a:srgbClr val="99FF99"/>
          </a:solidFill>
          <a:ln w="9525">
            <a:solidFill>
              <a:srgbClr val="990000"/>
            </a:solidFill>
            <a:miter lim="800000"/>
            <a:headEnd/>
            <a:tailEnd/>
          </a:ln>
          <a:effectLst>
            <a:outerShdw blurRad="50800" dist="50800" dir="5400000" sx="101000" sy="101000" algn="ctr" rotWithShape="0">
              <a:srgbClr val="000000">
                <a:alpha val="43137"/>
              </a:srgbClr>
            </a:outerShdw>
          </a:effectLst>
          <a:scene3d>
            <a:camera prst="orthographicFront"/>
            <a:lightRig rig="threePt" dir="t"/>
          </a:scene3d>
          <a:sp3d>
            <a:bevelT w="254000"/>
            <a:bevelB w="381000"/>
          </a:sp3d>
        </p:spPr>
        <p:txBody>
          <a:bodyPr/>
          <a:lstStyle/>
          <a:p>
            <a:pPr defTabSz="914400" fontAlgn="base">
              <a:lnSpc>
                <a:spcPct val="90000"/>
              </a:lnSpc>
              <a:spcBef>
                <a:spcPts val="1000"/>
              </a:spcBef>
              <a:spcAft>
                <a:spcPct val="0"/>
              </a:spcAft>
            </a:pPr>
            <a:r>
              <a:rPr lang="en-US" sz="2000" i="1" dirty="0" err="1">
                <a:solidFill>
                  <a:srgbClr val="3333FF"/>
                </a:solidFill>
                <a:latin typeface="Comic Sans MS" pitchFamily="66" charset="0"/>
                <a:cs typeface="Arial"/>
              </a:rPr>
              <a:t>remove_all_segments</a:t>
            </a:r>
            <a:endParaRPr lang="en-US" sz="2000" dirty="0">
              <a:solidFill>
                <a:srgbClr val="3333FF"/>
              </a:solidFill>
              <a:latin typeface="Comic Sans MS" pitchFamily="66" charset="0"/>
              <a:cs typeface="Arial"/>
            </a:endParaRPr>
          </a:p>
          <a:p>
            <a:pPr defTabSz="914400" fontAlgn="base">
              <a:lnSpc>
                <a:spcPct val="90000"/>
              </a:lnSpc>
              <a:spcBef>
                <a:spcPts val="1000"/>
              </a:spcBef>
              <a:spcAft>
                <a:spcPct val="0"/>
              </a:spcAft>
            </a:pPr>
            <a:r>
              <a:rPr lang="en-US" sz="2000" dirty="0">
                <a:solidFill>
                  <a:srgbClr val="990000"/>
                </a:solidFill>
                <a:latin typeface="Comic Sans MS" pitchFamily="66" charset="0"/>
                <a:cs typeface="Arial"/>
              </a:rPr>
              <a:t>	-- Remove all stations except the South-West end.</a:t>
            </a:r>
          </a:p>
          <a:p>
            <a:pPr defTabSz="914400" fontAlgn="base">
              <a:lnSpc>
                <a:spcPct val="90000"/>
              </a:lnSpc>
              <a:spcBef>
                <a:spcPts val="1000"/>
              </a:spcBef>
              <a:spcAft>
                <a:spcPct val="0"/>
              </a:spcAft>
            </a:pPr>
            <a:r>
              <a:rPr lang="en-US" sz="2000" dirty="0">
                <a:solidFill>
                  <a:srgbClr val="3333FF"/>
                </a:solidFill>
                <a:latin typeface="Comic Sans MS" pitchFamily="66" charset="0"/>
                <a:cs typeface="Arial"/>
              </a:rPr>
              <a:t>       </a:t>
            </a:r>
            <a:r>
              <a:rPr lang="en-US" sz="2000" b="1" dirty="0">
                <a:solidFill>
                  <a:srgbClr val="002060"/>
                </a:solidFill>
                <a:latin typeface="Comic Sans MS" pitchFamily="66" charset="0"/>
                <a:cs typeface="Arial"/>
              </a:rPr>
              <a:t>ensure</a:t>
            </a:r>
          </a:p>
          <a:p>
            <a:pPr defTabSz="914400" fontAlgn="base">
              <a:lnSpc>
                <a:spcPct val="90000"/>
              </a:lnSpc>
              <a:spcBef>
                <a:spcPts val="1000"/>
              </a:spcBef>
              <a:spcAft>
                <a:spcPct val="0"/>
              </a:spcAft>
            </a:pPr>
            <a:r>
              <a:rPr lang="en-US" sz="2000" dirty="0">
                <a:solidFill>
                  <a:srgbClr val="3333FF"/>
                </a:solidFill>
                <a:latin typeface="Comic Sans MS" pitchFamily="66" charset="0"/>
                <a:cs typeface="Arial"/>
              </a:rPr>
              <a:t>	</a:t>
            </a:r>
            <a:r>
              <a:rPr lang="en-US" sz="2000" dirty="0" err="1">
                <a:solidFill>
                  <a:srgbClr val="3333FF"/>
                </a:solidFill>
                <a:latin typeface="Comic Sans MS" pitchFamily="66" charset="0"/>
                <a:cs typeface="Arial"/>
              </a:rPr>
              <a:t>only_one_left</a:t>
            </a:r>
            <a:r>
              <a:rPr lang="en-US" sz="2000" dirty="0">
                <a:solidFill>
                  <a:srgbClr val="3333FF"/>
                </a:solidFill>
                <a:latin typeface="Comic Sans MS" pitchFamily="66" charset="0"/>
                <a:cs typeface="Arial"/>
              </a:rPr>
              <a:t>:</a:t>
            </a:r>
            <a:r>
              <a:rPr lang="en-US" sz="2000" i="1" dirty="0">
                <a:solidFill>
                  <a:srgbClr val="3333FF"/>
                </a:solidFill>
                <a:latin typeface="Comic Sans MS" pitchFamily="66" charset="0"/>
                <a:cs typeface="Arial"/>
              </a:rPr>
              <a:t> count </a:t>
            </a:r>
            <a:r>
              <a:rPr lang="en-US" sz="2000" dirty="0">
                <a:solidFill>
                  <a:srgbClr val="3333FF"/>
                </a:solidFill>
                <a:latin typeface="Comic Sans MS" pitchFamily="66" charset="0"/>
                <a:cs typeface="Arial"/>
              </a:rPr>
              <a:t>= 1</a:t>
            </a:r>
          </a:p>
          <a:p>
            <a:pPr defTabSz="914400" fontAlgn="base">
              <a:lnSpc>
                <a:spcPct val="90000"/>
              </a:lnSpc>
              <a:spcBef>
                <a:spcPts val="1000"/>
              </a:spcBef>
              <a:spcAft>
                <a:spcPct val="0"/>
              </a:spcAft>
            </a:pPr>
            <a:r>
              <a:rPr lang="en-US" sz="2000" dirty="0">
                <a:solidFill>
                  <a:srgbClr val="3333FF"/>
                </a:solidFill>
                <a:latin typeface="Comic Sans MS" pitchFamily="66" charset="0"/>
                <a:cs typeface="Arial"/>
              </a:rPr>
              <a:t>	</a:t>
            </a:r>
            <a:r>
              <a:rPr lang="en-US" sz="2000" dirty="0" err="1">
                <a:solidFill>
                  <a:srgbClr val="3333FF"/>
                </a:solidFill>
                <a:latin typeface="Comic Sans MS" pitchFamily="66" charset="0"/>
                <a:cs typeface="Arial"/>
              </a:rPr>
              <a:t>both_ends_same</a:t>
            </a:r>
            <a:r>
              <a:rPr lang="en-US" sz="2000" dirty="0">
                <a:solidFill>
                  <a:srgbClr val="3333FF"/>
                </a:solidFill>
                <a:latin typeface="Comic Sans MS" pitchFamily="66" charset="0"/>
                <a:cs typeface="Arial"/>
              </a:rPr>
              <a:t>:</a:t>
            </a:r>
            <a:r>
              <a:rPr lang="en-US" sz="2000" i="1" dirty="0">
                <a:solidFill>
                  <a:srgbClr val="3333FF"/>
                </a:solidFill>
                <a:latin typeface="Comic Sans MS" pitchFamily="66" charset="0"/>
                <a:cs typeface="Arial"/>
              </a:rPr>
              <a:t> </a:t>
            </a:r>
            <a:r>
              <a:rPr lang="en-US" sz="2000" i="1" dirty="0" err="1">
                <a:solidFill>
                  <a:srgbClr val="3333FF"/>
                </a:solidFill>
                <a:latin typeface="Comic Sans MS" pitchFamily="66" charset="0"/>
                <a:cs typeface="Arial"/>
              </a:rPr>
              <a:t>south_end</a:t>
            </a:r>
            <a:r>
              <a:rPr lang="en-US" sz="2000" i="1" dirty="0">
                <a:solidFill>
                  <a:srgbClr val="3333FF"/>
                </a:solidFill>
                <a:latin typeface="Comic Sans MS" pitchFamily="66" charset="0"/>
                <a:cs typeface="Arial"/>
              </a:rPr>
              <a:t> = </a:t>
            </a:r>
            <a:r>
              <a:rPr lang="en-US" sz="2000" i="1" dirty="0" err="1">
                <a:solidFill>
                  <a:srgbClr val="3333FF"/>
                </a:solidFill>
                <a:latin typeface="Comic Sans MS" pitchFamily="66" charset="0"/>
                <a:cs typeface="Arial"/>
              </a:rPr>
              <a:t>north_end</a:t>
            </a:r>
            <a:r>
              <a:rPr lang="en-US" sz="2000" i="1" dirty="0">
                <a:solidFill>
                  <a:srgbClr val="3333FF"/>
                </a:solidFill>
                <a:latin typeface="Comic Sans MS" pitchFamily="66" charset="0"/>
                <a:cs typeface="Arial"/>
              </a:rPr>
              <a:t>	</a:t>
            </a:r>
          </a:p>
        </p:txBody>
      </p:sp>
      <p:sp>
        <p:nvSpPr>
          <p:cNvPr id="32771" name="Rectangle 2"/>
          <p:cNvSpPr>
            <a:spLocks noGrp="1" noChangeArrowheads="1"/>
          </p:cNvSpPr>
          <p:nvPr>
            <p:ph type="title"/>
          </p:nvPr>
        </p:nvSpPr>
        <p:spPr/>
        <p:txBody>
          <a:bodyPr/>
          <a:lstStyle/>
          <a:p>
            <a:pPr eaLnBrk="1" hangingPunct="1"/>
            <a:r>
              <a:rPr lang="en-US"/>
              <a:t>Postconditions</a:t>
            </a:r>
          </a:p>
        </p:txBody>
      </p:sp>
      <p:sp>
        <p:nvSpPr>
          <p:cNvPr id="32772" name="Rectangle 3"/>
          <p:cNvSpPr>
            <a:spLocks noGrp="1" noChangeArrowheads="1"/>
          </p:cNvSpPr>
          <p:nvPr>
            <p:ph type="body" idx="1"/>
          </p:nvPr>
        </p:nvSpPr>
        <p:spPr>
          <a:xfrm>
            <a:off x="1773239" y="878114"/>
            <a:ext cx="8594725" cy="950686"/>
          </a:xfrm>
        </p:spPr>
        <p:txBody>
          <a:bodyPr/>
          <a:lstStyle/>
          <a:p>
            <a:pPr eaLnBrk="1" hangingPunct="1">
              <a:buFont typeface="Wingdings" pitchFamily="48" charset="2"/>
              <a:buNone/>
            </a:pPr>
            <a:r>
              <a:rPr lang="en-US" dirty="0">
                <a:solidFill>
                  <a:schemeClr val="tx1"/>
                </a:solidFill>
              </a:rPr>
              <a:t>Precondition: obligation for clients</a:t>
            </a:r>
          </a:p>
          <a:p>
            <a:pPr eaLnBrk="1" hangingPunct="1">
              <a:buFont typeface="Wingdings" pitchFamily="48" charset="2"/>
              <a:buNone/>
            </a:pPr>
            <a:r>
              <a:rPr lang="en-US" dirty="0" err="1">
                <a:solidFill>
                  <a:srgbClr val="A50021"/>
                </a:solidFill>
              </a:rPr>
              <a:t>Postcondition</a:t>
            </a:r>
            <a:r>
              <a:rPr lang="en-US" dirty="0">
                <a:solidFill>
                  <a:schemeClr val="tx1"/>
                </a:solidFill>
              </a:rPr>
              <a:t>: benefit for clients</a:t>
            </a:r>
          </a:p>
        </p:txBody>
      </p:sp>
      <p:sp>
        <p:nvSpPr>
          <p:cNvPr id="8" name="Rectangle 4"/>
          <p:cNvSpPr>
            <a:spLocks noChangeArrowheads="1"/>
          </p:cNvSpPr>
          <p:nvPr>
            <p:custDataLst>
              <p:tags r:id="rId2"/>
            </p:custDataLst>
          </p:nvPr>
        </p:nvSpPr>
        <p:spPr bwMode="auto">
          <a:xfrm>
            <a:off x="1862132" y="4081999"/>
            <a:ext cx="8220975" cy="2442758"/>
          </a:xfrm>
          <a:prstGeom prst="roundRect">
            <a:avLst/>
          </a:prstGeom>
          <a:solidFill>
            <a:srgbClr val="99FF99"/>
          </a:solidFill>
          <a:ln w="9525">
            <a:solidFill>
              <a:srgbClr val="990000"/>
            </a:solidFill>
            <a:miter lim="800000"/>
            <a:headEnd/>
            <a:tailEnd/>
          </a:ln>
          <a:effectLst>
            <a:outerShdw blurRad="50800" dist="50800" dir="5400000" sx="101000" sy="101000" algn="ctr" rotWithShape="0">
              <a:srgbClr val="000000">
                <a:alpha val="43137"/>
              </a:srgbClr>
            </a:outerShdw>
          </a:effectLst>
          <a:scene3d>
            <a:camera prst="orthographicFront"/>
            <a:lightRig rig="threePt" dir="t"/>
          </a:scene3d>
          <a:sp3d>
            <a:bevelT w="254000"/>
            <a:bevelB w="381000"/>
          </a:sp3d>
        </p:spPr>
        <p:txBody>
          <a:bodyPr/>
          <a:lstStyle/>
          <a:p>
            <a:pPr defTabSz="914400" fontAlgn="base">
              <a:lnSpc>
                <a:spcPct val="80000"/>
              </a:lnSpc>
              <a:spcBef>
                <a:spcPct val="50000"/>
              </a:spcBef>
              <a:spcAft>
                <a:spcPct val="0"/>
              </a:spcAft>
            </a:pPr>
            <a:r>
              <a:rPr lang="en-US" sz="2000" i="1" dirty="0">
                <a:solidFill>
                  <a:srgbClr val="3333FF"/>
                </a:solidFill>
                <a:latin typeface="Comic Sans MS" pitchFamily="66" charset="0"/>
                <a:cs typeface="Arial"/>
              </a:rPr>
              <a:t>extend </a:t>
            </a:r>
            <a:r>
              <a:rPr lang="en-US" sz="2000" dirty="0">
                <a:solidFill>
                  <a:srgbClr val="3333FF"/>
                </a:solidFill>
                <a:latin typeface="Comic Sans MS" pitchFamily="66" charset="0"/>
                <a:cs typeface="Arial"/>
              </a:rPr>
              <a:t>(</a:t>
            </a:r>
            <a:r>
              <a:rPr lang="en-US" sz="2000" i="1" dirty="0">
                <a:solidFill>
                  <a:srgbClr val="3333FF"/>
                </a:solidFill>
                <a:latin typeface="Comic Sans MS" pitchFamily="66" charset="0"/>
                <a:cs typeface="Arial"/>
              </a:rPr>
              <a:t>s</a:t>
            </a:r>
            <a:r>
              <a:rPr lang="en-US" sz="1400" dirty="0">
                <a:solidFill>
                  <a:srgbClr val="3333FF"/>
                </a:solidFill>
                <a:latin typeface="Comic Sans MS" pitchFamily="66" charset="0"/>
                <a:cs typeface="Arial"/>
              </a:rPr>
              <a:t> </a:t>
            </a:r>
            <a:r>
              <a:rPr lang="en-US" sz="2000" dirty="0">
                <a:solidFill>
                  <a:srgbClr val="3333FF"/>
                </a:solidFill>
                <a:latin typeface="Comic Sans MS" pitchFamily="66" charset="0"/>
                <a:cs typeface="Arial"/>
              </a:rPr>
              <a:t>:</a:t>
            </a:r>
            <a:r>
              <a:rPr lang="en-US" sz="2000" i="1" dirty="0">
                <a:solidFill>
                  <a:srgbClr val="3333FF"/>
                </a:solidFill>
                <a:latin typeface="Comic Sans MS" pitchFamily="66" charset="0"/>
                <a:cs typeface="Arial"/>
              </a:rPr>
              <a:t> STATION </a:t>
            </a:r>
            <a:r>
              <a:rPr lang="en-US" sz="2000" dirty="0">
                <a:solidFill>
                  <a:srgbClr val="3333FF"/>
                </a:solidFill>
                <a:latin typeface="Comic Sans MS" pitchFamily="66" charset="0"/>
                <a:cs typeface="Arial"/>
              </a:rPr>
              <a:t>) </a:t>
            </a:r>
          </a:p>
          <a:p>
            <a:pPr defTabSz="914400" fontAlgn="base">
              <a:lnSpc>
                <a:spcPct val="80000"/>
              </a:lnSpc>
              <a:spcBef>
                <a:spcPct val="50000"/>
              </a:spcBef>
              <a:spcAft>
                <a:spcPct val="0"/>
              </a:spcAft>
            </a:pPr>
            <a:r>
              <a:rPr lang="en-US" sz="2000" dirty="0">
                <a:solidFill>
                  <a:srgbClr val="990000"/>
                </a:solidFill>
                <a:latin typeface="Comic Sans MS" pitchFamily="66" charset="0"/>
                <a:cs typeface="Arial"/>
              </a:rPr>
              <a:t>	-- Add </a:t>
            </a:r>
            <a:r>
              <a:rPr lang="en-US" sz="2000" i="1" dirty="0">
                <a:solidFill>
                  <a:srgbClr val="3333FF"/>
                </a:solidFill>
                <a:latin typeface="Comic Sans MS" pitchFamily="66" charset="0"/>
                <a:cs typeface="Arial"/>
              </a:rPr>
              <a:t>s</a:t>
            </a:r>
            <a:r>
              <a:rPr lang="en-US" sz="2000" dirty="0">
                <a:solidFill>
                  <a:srgbClr val="990000"/>
                </a:solidFill>
                <a:latin typeface="Comic Sans MS" pitchFamily="66" charset="0"/>
                <a:cs typeface="Arial"/>
              </a:rPr>
              <a:t> at end of line.</a:t>
            </a:r>
          </a:p>
          <a:p>
            <a:pPr defTabSz="914400" fontAlgn="base">
              <a:lnSpc>
                <a:spcPct val="80000"/>
              </a:lnSpc>
              <a:spcBef>
                <a:spcPct val="50000"/>
              </a:spcBef>
              <a:spcAft>
                <a:spcPct val="0"/>
              </a:spcAft>
            </a:pPr>
            <a:r>
              <a:rPr lang="en-US" sz="2000" dirty="0">
                <a:solidFill>
                  <a:srgbClr val="3333FF"/>
                </a:solidFill>
                <a:latin typeface="Comic Sans MS" pitchFamily="66" charset="0"/>
                <a:cs typeface="Arial"/>
              </a:rPr>
              <a:t>       </a:t>
            </a:r>
            <a:r>
              <a:rPr lang="en-US" sz="2000" b="1" dirty="0">
                <a:solidFill>
                  <a:srgbClr val="002060"/>
                </a:solidFill>
                <a:latin typeface="Comic Sans MS" pitchFamily="66" charset="0"/>
                <a:cs typeface="Arial"/>
              </a:rPr>
              <a:t>ensure</a:t>
            </a:r>
          </a:p>
          <a:p>
            <a:pPr defTabSz="914400" fontAlgn="base">
              <a:lnSpc>
                <a:spcPct val="80000"/>
              </a:lnSpc>
              <a:spcBef>
                <a:spcPct val="50000"/>
              </a:spcBef>
              <a:spcAft>
                <a:spcPct val="0"/>
              </a:spcAft>
            </a:pPr>
            <a:r>
              <a:rPr lang="en-US" sz="2000" dirty="0">
                <a:solidFill>
                  <a:srgbClr val="3333FF"/>
                </a:solidFill>
                <a:latin typeface="Comic Sans MS" pitchFamily="66" charset="0"/>
                <a:cs typeface="Arial"/>
              </a:rPr>
              <a:t>	</a:t>
            </a:r>
            <a:r>
              <a:rPr lang="en-US" sz="2000" dirty="0" err="1">
                <a:solidFill>
                  <a:srgbClr val="3333FF"/>
                </a:solidFill>
                <a:latin typeface="Comic Sans MS" pitchFamily="66" charset="0"/>
                <a:cs typeface="Arial"/>
              </a:rPr>
              <a:t>new_station_added</a:t>
            </a:r>
            <a:r>
              <a:rPr lang="en-US" sz="2000" dirty="0">
                <a:solidFill>
                  <a:srgbClr val="3333FF"/>
                </a:solidFill>
                <a:latin typeface="Comic Sans MS" pitchFamily="66" charset="0"/>
                <a:cs typeface="Arial"/>
              </a:rPr>
              <a:t>:</a:t>
            </a:r>
            <a:r>
              <a:rPr lang="en-US" sz="2000" i="1" dirty="0">
                <a:solidFill>
                  <a:srgbClr val="3333FF"/>
                </a:solidFill>
                <a:latin typeface="Comic Sans MS" pitchFamily="66" charset="0"/>
                <a:cs typeface="Arial"/>
              </a:rPr>
              <a:t> i_th </a:t>
            </a:r>
            <a:r>
              <a:rPr lang="en-US" sz="2000" dirty="0">
                <a:solidFill>
                  <a:srgbClr val="3333FF"/>
                </a:solidFill>
                <a:latin typeface="Comic Sans MS" pitchFamily="66" charset="0"/>
                <a:cs typeface="Arial"/>
              </a:rPr>
              <a:t>(</a:t>
            </a:r>
            <a:r>
              <a:rPr lang="en-US" sz="2000" i="1" dirty="0">
                <a:solidFill>
                  <a:srgbClr val="3333FF"/>
                </a:solidFill>
                <a:latin typeface="Comic Sans MS" pitchFamily="66" charset="0"/>
                <a:cs typeface="Arial"/>
              </a:rPr>
              <a:t>count</a:t>
            </a:r>
            <a:r>
              <a:rPr lang="en-US" sz="1400" i="1" dirty="0">
                <a:solidFill>
                  <a:srgbClr val="3333FF"/>
                </a:solidFill>
                <a:latin typeface="Comic Sans MS" pitchFamily="66" charset="0"/>
                <a:cs typeface="Arial"/>
              </a:rPr>
              <a:t> </a:t>
            </a:r>
            <a:r>
              <a:rPr lang="en-US" sz="2000" dirty="0">
                <a:solidFill>
                  <a:srgbClr val="3333FF"/>
                </a:solidFill>
                <a:latin typeface="Comic Sans MS" pitchFamily="66" charset="0"/>
                <a:cs typeface="Arial"/>
              </a:rPr>
              <a:t>)</a:t>
            </a:r>
            <a:r>
              <a:rPr lang="en-US" sz="2000" i="1" dirty="0">
                <a:solidFill>
                  <a:srgbClr val="3333FF"/>
                </a:solidFill>
                <a:latin typeface="Comic Sans MS" pitchFamily="66" charset="0"/>
                <a:cs typeface="Arial"/>
              </a:rPr>
              <a:t> = s</a:t>
            </a:r>
          </a:p>
          <a:p>
            <a:pPr defTabSz="914400" fontAlgn="base">
              <a:lnSpc>
                <a:spcPct val="80000"/>
              </a:lnSpc>
              <a:spcBef>
                <a:spcPct val="50000"/>
              </a:spcBef>
              <a:spcAft>
                <a:spcPct val="0"/>
              </a:spcAft>
            </a:pPr>
            <a:r>
              <a:rPr lang="en-US" sz="2000" dirty="0">
                <a:solidFill>
                  <a:srgbClr val="3333FF"/>
                </a:solidFill>
                <a:latin typeface="Comic Sans MS" pitchFamily="66" charset="0"/>
                <a:cs typeface="Arial"/>
              </a:rPr>
              <a:t>	</a:t>
            </a:r>
            <a:r>
              <a:rPr lang="en-US" sz="2000" dirty="0" err="1">
                <a:solidFill>
                  <a:srgbClr val="3333FF"/>
                </a:solidFill>
                <a:latin typeface="Comic Sans MS" pitchFamily="66" charset="0"/>
                <a:cs typeface="Arial"/>
              </a:rPr>
              <a:t>added_at_north</a:t>
            </a:r>
            <a:r>
              <a:rPr lang="en-US" sz="2000" dirty="0">
                <a:solidFill>
                  <a:srgbClr val="3333FF"/>
                </a:solidFill>
                <a:latin typeface="Comic Sans MS" pitchFamily="66" charset="0"/>
                <a:cs typeface="Arial"/>
              </a:rPr>
              <a:t>:</a:t>
            </a:r>
            <a:r>
              <a:rPr lang="en-US" sz="2000" i="1" dirty="0">
                <a:solidFill>
                  <a:srgbClr val="3333FF"/>
                </a:solidFill>
                <a:latin typeface="Comic Sans MS" pitchFamily="66" charset="0"/>
                <a:cs typeface="Arial"/>
              </a:rPr>
              <a:t> </a:t>
            </a:r>
            <a:r>
              <a:rPr lang="en-US" sz="2000" i="1" dirty="0" err="1">
                <a:solidFill>
                  <a:srgbClr val="3333FF"/>
                </a:solidFill>
                <a:latin typeface="Comic Sans MS" pitchFamily="66" charset="0"/>
                <a:cs typeface="Arial"/>
              </a:rPr>
              <a:t>north_end</a:t>
            </a:r>
            <a:r>
              <a:rPr lang="en-US" sz="2000" i="1" dirty="0">
                <a:solidFill>
                  <a:srgbClr val="3333FF"/>
                </a:solidFill>
                <a:latin typeface="Comic Sans MS" pitchFamily="66" charset="0"/>
                <a:cs typeface="Arial"/>
              </a:rPr>
              <a:t> = s</a:t>
            </a:r>
          </a:p>
          <a:p>
            <a:pPr defTabSz="914400" fontAlgn="base">
              <a:lnSpc>
                <a:spcPct val="80000"/>
              </a:lnSpc>
              <a:spcBef>
                <a:spcPct val="50000"/>
              </a:spcBef>
              <a:spcAft>
                <a:spcPct val="0"/>
              </a:spcAft>
            </a:pPr>
            <a:r>
              <a:rPr lang="en-US" sz="2000" i="1" dirty="0">
                <a:solidFill>
                  <a:srgbClr val="3333FF"/>
                </a:solidFill>
                <a:latin typeface="Comic Sans MS" pitchFamily="66" charset="0"/>
                <a:cs typeface="Arial"/>
              </a:rPr>
              <a:t>	</a:t>
            </a:r>
            <a:r>
              <a:rPr lang="en-US" sz="2000" dirty="0" err="1">
                <a:solidFill>
                  <a:srgbClr val="3333FF"/>
                </a:solidFill>
                <a:latin typeface="Comic Sans MS" pitchFamily="66" charset="0"/>
                <a:cs typeface="Arial"/>
              </a:rPr>
              <a:t>one_more</a:t>
            </a:r>
            <a:r>
              <a:rPr lang="en-US" sz="2000" dirty="0">
                <a:solidFill>
                  <a:srgbClr val="3333FF"/>
                </a:solidFill>
                <a:latin typeface="Comic Sans MS" pitchFamily="66" charset="0"/>
                <a:cs typeface="Arial"/>
              </a:rPr>
              <a:t>: </a:t>
            </a:r>
            <a:r>
              <a:rPr lang="en-US" sz="2000" i="1" dirty="0">
                <a:solidFill>
                  <a:srgbClr val="3333FF"/>
                </a:solidFill>
                <a:latin typeface="Comic Sans MS" pitchFamily="66" charset="0"/>
                <a:cs typeface="Arial"/>
              </a:rPr>
              <a:t>count = </a:t>
            </a:r>
            <a:r>
              <a:rPr lang="en-US" sz="2000" b="1" dirty="0">
                <a:solidFill>
                  <a:srgbClr val="002060"/>
                </a:solidFill>
                <a:latin typeface="Comic Sans MS" pitchFamily="66" charset="0"/>
                <a:cs typeface="Arial"/>
              </a:rPr>
              <a:t>old</a:t>
            </a:r>
            <a:r>
              <a:rPr lang="en-US" sz="2000" b="1" dirty="0">
                <a:solidFill>
                  <a:srgbClr val="3333FF"/>
                </a:solidFill>
                <a:latin typeface="Comic Sans MS" pitchFamily="66" charset="0"/>
                <a:cs typeface="Arial"/>
              </a:rPr>
              <a:t> </a:t>
            </a:r>
            <a:r>
              <a:rPr lang="en-US" sz="2000" i="1" dirty="0">
                <a:solidFill>
                  <a:srgbClr val="3333FF"/>
                </a:solidFill>
                <a:latin typeface="Comic Sans MS" pitchFamily="66" charset="0"/>
                <a:cs typeface="Arial"/>
              </a:rPr>
              <a:t>count </a:t>
            </a:r>
            <a:r>
              <a:rPr lang="en-US" sz="2000" dirty="0">
                <a:solidFill>
                  <a:srgbClr val="3333FF"/>
                </a:solidFill>
                <a:latin typeface="Comic Sans MS" pitchFamily="66" charset="0"/>
                <a:cs typeface="Arial"/>
              </a:rPr>
              <a:t>+ 1</a:t>
            </a:r>
            <a:r>
              <a:rPr lang="en-US" sz="1600" dirty="0">
                <a:solidFill>
                  <a:srgbClr val="800080"/>
                </a:solidFill>
                <a:latin typeface="Comic Sans MS" pitchFamily="66" charset="0"/>
                <a:cs typeface="Arial"/>
              </a:rPr>
              <a:t>	</a:t>
            </a:r>
          </a:p>
        </p:txBody>
      </p:sp>
      <p:sp>
        <p:nvSpPr>
          <p:cNvPr id="6" name="Rounded Rectangular Callout 5"/>
          <p:cNvSpPr/>
          <p:nvPr/>
        </p:nvSpPr>
        <p:spPr bwMode="auto">
          <a:xfrm>
            <a:off x="7555344" y="5365692"/>
            <a:ext cx="2909454" cy="748781"/>
          </a:xfrm>
          <a:prstGeom prst="wedgeRoundRectCallout">
            <a:avLst>
              <a:gd name="adj1" fmla="val -117345"/>
              <a:gd name="adj2" fmla="val 72919"/>
              <a:gd name="adj3" fmla="val 16667"/>
            </a:avLst>
          </a:prstGeom>
          <a:solidFill>
            <a:srgbClr val="FFFF00"/>
          </a:solidFill>
          <a:ln w="12700" algn="ctr">
            <a:solidFill>
              <a:srgbClr val="990000"/>
            </a:solidFill>
            <a:miter lim="800000"/>
            <a:headEnd/>
            <a:tailEnd/>
          </a:ln>
          <a:effectLst>
            <a:outerShdw blurRad="50800" dist="50800" dir="5400000" sx="101000" sy="101000" algn="ctr" rotWithShape="0">
              <a:srgbClr val="000000">
                <a:alpha val="43137"/>
              </a:srgbClr>
            </a:outerShdw>
          </a:effectLst>
          <a:scene3d>
            <a:camera prst="orthographicFront"/>
            <a:lightRig rig="threePt" dir="t"/>
          </a:scene3d>
          <a:sp3d>
            <a:bevelT w="254000"/>
            <a:bevelB w="381000"/>
          </a:sp3d>
        </p:spPr>
        <p:txBody>
          <a:bodyPr lIns="0" rIns="0" rtlCol="0" anchor="ctr"/>
          <a:lstStyle/>
          <a:p>
            <a:pPr algn="ctr" defTabSz="914400" fontAlgn="base">
              <a:spcBef>
                <a:spcPct val="50000"/>
              </a:spcBef>
              <a:spcAft>
                <a:spcPct val="0"/>
              </a:spcAft>
            </a:pPr>
            <a:r>
              <a:rPr lang="en-US" sz="2400" dirty="0">
                <a:solidFill>
                  <a:srgbClr val="000000"/>
                </a:solidFill>
                <a:latin typeface="Comic Sans MS" pitchFamily="66" charset="0"/>
                <a:cs typeface="Arial"/>
              </a:rPr>
              <a:t>Expression value captured on entry</a:t>
            </a:r>
            <a:endParaRPr lang="en-US" sz="2400" i="1" dirty="0">
              <a:solidFill>
                <a:srgbClr val="3333FF"/>
              </a:solidFill>
              <a:latin typeface="Comic Sans MS" pitchFamily="66" charset="0"/>
              <a:cs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custDataLst>
              <p:tags r:id="rId1"/>
            </p:custDataLst>
          </p:nvPr>
        </p:nvSpPr>
        <p:spPr bwMode="auto">
          <a:xfrm>
            <a:off x="1757266" y="1567543"/>
            <a:ext cx="8602824" cy="1371601"/>
          </a:xfrm>
          <a:prstGeom prst="roundRect">
            <a:avLst/>
          </a:prstGeom>
          <a:solidFill>
            <a:srgbClr val="FFCC99"/>
          </a:solidFill>
          <a:ln w="9525">
            <a:solidFill>
              <a:srgbClr val="990000"/>
            </a:solidFill>
            <a:miter lim="800000"/>
            <a:headEnd/>
            <a:tailEnd/>
          </a:ln>
          <a:effectLst>
            <a:outerShdw blurRad="50800" dist="50800" dir="5400000" sx="101000" sy="101000" algn="ctr" rotWithShape="0">
              <a:srgbClr val="000000">
                <a:alpha val="43137"/>
              </a:srgbClr>
            </a:outerShdw>
          </a:effectLst>
          <a:scene3d>
            <a:camera prst="orthographicFront"/>
            <a:lightRig rig="threePt" dir="t"/>
          </a:scene3d>
          <a:sp3d>
            <a:bevelT w="254000"/>
            <a:bevelB w="381000"/>
          </a:sp3d>
        </p:spPr>
        <p:txBody>
          <a:bodyPr/>
          <a:lstStyle/>
          <a:p>
            <a:pPr defTabSz="914400" fontAlgn="base">
              <a:spcBef>
                <a:spcPct val="20000"/>
              </a:spcBef>
              <a:spcAft>
                <a:spcPct val="0"/>
              </a:spcAft>
            </a:pPr>
            <a:r>
              <a:rPr lang="en-US" sz="2400" dirty="0">
                <a:solidFill>
                  <a:srgbClr val="000000"/>
                </a:solidFill>
                <a:latin typeface="Comic Sans MS" pitchFamily="66" charset="0"/>
                <a:cs typeface="Arial"/>
              </a:rPr>
              <a:t>A feature must make sure that, if its precondition held at the beginning of its execution, its </a:t>
            </a:r>
            <a:r>
              <a:rPr lang="en-US" sz="2400" dirty="0" err="1">
                <a:solidFill>
                  <a:srgbClr val="A50021"/>
                </a:solidFill>
                <a:latin typeface="Comic Sans MS" pitchFamily="66" charset="0"/>
                <a:cs typeface="Arial"/>
              </a:rPr>
              <a:t>postcondition</a:t>
            </a:r>
            <a:r>
              <a:rPr lang="en-US" sz="2400" dirty="0">
                <a:solidFill>
                  <a:srgbClr val="000000"/>
                </a:solidFill>
                <a:latin typeface="Comic Sans MS" pitchFamily="66" charset="0"/>
                <a:cs typeface="Arial"/>
              </a:rPr>
              <a:t> will hold at the end.</a:t>
            </a:r>
          </a:p>
        </p:txBody>
      </p:sp>
      <p:sp>
        <p:nvSpPr>
          <p:cNvPr id="33795" name="Rectangle 2"/>
          <p:cNvSpPr>
            <a:spLocks noGrp="1" noChangeArrowheads="1"/>
          </p:cNvSpPr>
          <p:nvPr>
            <p:ph type="title"/>
          </p:nvPr>
        </p:nvSpPr>
        <p:spPr/>
        <p:txBody>
          <a:bodyPr/>
          <a:lstStyle/>
          <a:p>
            <a:pPr eaLnBrk="1" hangingPunct="1"/>
            <a:r>
              <a:rPr lang="en-US"/>
              <a:t>Postcondition principle</a:t>
            </a:r>
          </a:p>
        </p:txBody>
      </p:sp>
      <p:sp>
        <p:nvSpPr>
          <p:cNvPr id="33796" name="Rectangle 3"/>
          <p:cNvSpPr>
            <a:spLocks noGrp="1" noChangeArrowheads="1"/>
          </p:cNvSpPr>
          <p:nvPr>
            <p:ph type="body" sz="half" idx="1"/>
          </p:nvPr>
        </p:nvSpPr>
        <p:spPr>
          <a:xfrm>
            <a:off x="1981201" y="3554414"/>
            <a:ext cx="8424863" cy="1322387"/>
          </a:xfrm>
        </p:spPr>
        <p:txBody>
          <a:bodyPr/>
          <a:lstStyle/>
          <a:p>
            <a:r>
              <a:rPr lang="en-US"/>
              <a:t>A feature that fails to ensure its postcondition is buggy software.</a:t>
            </a:r>
          </a:p>
        </p:txBody>
      </p:sp>
    </p:spTree>
  </p:cSld>
  <p:clrMapOvr>
    <a:masterClrMapping/>
  </p:clrMapOvr>
  <p:transition spd="med">
    <p:newsflash/>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51EE736-D7D4-4B17-8956-028794C9F66C}"/>
              </a:ext>
            </a:extLst>
          </p:cNvPr>
          <p:cNvSpPr>
            <a:spLocks noGrp="1"/>
          </p:cNvSpPr>
          <p:nvPr>
            <p:ph type="title"/>
          </p:nvPr>
        </p:nvSpPr>
        <p:spPr/>
        <p:txBody>
          <a:bodyPr/>
          <a:lstStyle/>
          <a:p>
            <a:r>
              <a:rPr lang="en-US" dirty="0"/>
              <a:t>Human-Centered Approach</a:t>
            </a:r>
          </a:p>
        </p:txBody>
      </p:sp>
      <p:sp>
        <p:nvSpPr>
          <p:cNvPr id="6" name="Content Placeholder 5">
            <a:extLst>
              <a:ext uri="{FF2B5EF4-FFF2-40B4-BE49-F238E27FC236}">
                <a16:creationId xmlns:a16="http://schemas.microsoft.com/office/drawing/2014/main" id="{7ED4CF63-006D-4BCD-80A9-44D8CC7F6497}"/>
              </a:ext>
            </a:extLst>
          </p:cNvPr>
          <p:cNvSpPr>
            <a:spLocks noGrp="1"/>
          </p:cNvSpPr>
          <p:nvPr>
            <p:ph idx="1"/>
          </p:nvPr>
        </p:nvSpPr>
        <p:spPr/>
        <p:txBody>
          <a:bodyPr/>
          <a:lstStyle/>
          <a:p>
            <a:pPr lvl="1"/>
            <a:r>
              <a:rPr lang="en-US" dirty="0"/>
              <a:t>The growing number of tools and services that attempt to assist developers often contribute to more noise, clutter, moving parts and complexity</a:t>
            </a:r>
          </a:p>
          <a:p>
            <a:pPr lvl="1"/>
            <a:r>
              <a:rPr lang="en-US" dirty="0"/>
              <a:t>Substantial coordination between tools is required to perform simple operations</a:t>
            </a:r>
          </a:p>
          <a:p>
            <a:pPr lvl="1"/>
            <a:r>
              <a:rPr lang="en-US" dirty="0"/>
              <a:t>The busywork draws from a finite pool of cognitive resources, and has been shown to result in greater decision fatigue when confronted with problems of greater substance</a:t>
            </a:r>
          </a:p>
          <a:p>
            <a:pPr lvl="1"/>
            <a:endParaRPr lang="en-US" dirty="0"/>
          </a:p>
          <a:p>
            <a:pPr lvl="1"/>
            <a:r>
              <a:rPr lang="en-US" dirty="0"/>
              <a:t>What humans actually need is an interface that matchers their intuition</a:t>
            </a:r>
          </a:p>
          <a:p>
            <a:pPr lvl="1"/>
            <a:r>
              <a:rPr lang="en-US" dirty="0"/>
              <a:t>Software engineers spend more time building mental models and checking assumption than actually writing code</a:t>
            </a:r>
          </a:p>
          <a:p>
            <a:endParaRPr lang="en-US" dirty="0"/>
          </a:p>
        </p:txBody>
      </p:sp>
      <p:sp>
        <p:nvSpPr>
          <p:cNvPr id="7" name="TextBox 6">
            <a:extLst>
              <a:ext uri="{FF2B5EF4-FFF2-40B4-BE49-F238E27FC236}">
                <a16:creationId xmlns:a16="http://schemas.microsoft.com/office/drawing/2014/main" id="{04128922-40BB-4660-A0F6-368757E22DAA}"/>
              </a:ext>
            </a:extLst>
          </p:cNvPr>
          <p:cNvSpPr txBox="1"/>
          <p:nvPr/>
        </p:nvSpPr>
        <p:spPr>
          <a:xfrm>
            <a:off x="7249886" y="5887894"/>
            <a:ext cx="4544009" cy="461665"/>
          </a:xfrm>
          <a:prstGeom prst="rect">
            <a:avLst/>
          </a:prstGeom>
          <a:noFill/>
        </p:spPr>
        <p:txBody>
          <a:bodyPr wrap="square" rtlCol="0">
            <a:spAutoFit/>
          </a:bodyPr>
          <a:lstStyle/>
          <a:p>
            <a:r>
              <a:rPr lang="en-US" sz="1200" dirty="0">
                <a:hlinkClick r:id="rId2"/>
              </a:rPr>
              <a:t>Human-Centered Approach to Static-Analysis-Driven Developer Tools</a:t>
            </a:r>
            <a:endParaRPr lang="en-US" sz="1200" dirty="0"/>
          </a:p>
          <a:p>
            <a:r>
              <a:rPr lang="en-US" sz="1200" dirty="0"/>
              <a:t>Ayman </a:t>
            </a:r>
            <a:r>
              <a:rPr lang="en-US" sz="1200" dirty="0" err="1"/>
              <a:t>Nadeen</a:t>
            </a:r>
            <a:r>
              <a:rPr lang="en-US" sz="1200" dirty="0"/>
              <a:t>, GitHub</a:t>
            </a:r>
          </a:p>
        </p:txBody>
      </p:sp>
    </p:spTree>
    <p:extLst>
      <p:ext uri="{BB962C8B-B14F-4D97-AF65-F5344CB8AC3E}">
        <p14:creationId xmlns:p14="http://schemas.microsoft.com/office/powerpoint/2010/main" val="38774481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9D9FA-548F-499C-AA2F-B591B987C4AB}"/>
              </a:ext>
            </a:extLst>
          </p:cNvPr>
          <p:cNvSpPr>
            <a:spLocks noGrp="1"/>
          </p:cNvSpPr>
          <p:nvPr>
            <p:ph type="title"/>
          </p:nvPr>
        </p:nvSpPr>
        <p:spPr/>
        <p:txBody>
          <a:bodyPr/>
          <a:lstStyle/>
          <a:p>
            <a:r>
              <a:rPr lang="en-US" dirty="0"/>
              <a:t>The importance of APIs</a:t>
            </a:r>
          </a:p>
        </p:txBody>
      </p:sp>
      <p:sp>
        <p:nvSpPr>
          <p:cNvPr id="3" name="Content Placeholder 2">
            <a:extLst>
              <a:ext uri="{FF2B5EF4-FFF2-40B4-BE49-F238E27FC236}">
                <a16:creationId xmlns:a16="http://schemas.microsoft.com/office/drawing/2014/main" id="{3BB778C1-C23E-46A2-82C1-13CA454B41EA}"/>
              </a:ext>
            </a:extLst>
          </p:cNvPr>
          <p:cNvSpPr>
            <a:spLocks noGrp="1"/>
          </p:cNvSpPr>
          <p:nvPr>
            <p:ph sz="half" idx="1"/>
          </p:nvPr>
        </p:nvSpPr>
        <p:spPr/>
        <p:txBody>
          <a:bodyPr>
            <a:normAutofit fontScale="70000" lnSpcReduction="20000"/>
          </a:bodyPr>
          <a:lstStyle/>
          <a:p>
            <a:r>
              <a:rPr lang="en-US" sz="3600" dirty="0"/>
              <a:t>The secret to business success</a:t>
            </a:r>
          </a:p>
          <a:p>
            <a:r>
              <a:rPr lang="en-US" sz="3600" dirty="0"/>
              <a:t>- Microsoft (How?)</a:t>
            </a:r>
          </a:p>
          <a:p>
            <a:pPr lvl="1"/>
            <a:r>
              <a:rPr lang="en-US" sz="3600" dirty="0"/>
              <a:t>OS Wars (Microsoft/ Apple)</a:t>
            </a:r>
          </a:p>
          <a:p>
            <a:pPr lvl="1"/>
            <a:r>
              <a:rPr lang="en-US" sz="3600" dirty="0"/>
              <a:t>What was the big shift?</a:t>
            </a:r>
          </a:p>
          <a:p>
            <a:pPr marL="201168" lvl="1" indent="0">
              <a:buNone/>
            </a:pPr>
            <a:endParaRPr lang="en-US" sz="3600" dirty="0"/>
          </a:p>
          <a:p>
            <a:pPr marL="201168" lvl="1" indent="0">
              <a:buNone/>
            </a:pPr>
            <a:endParaRPr lang="en-US" sz="3600" dirty="0"/>
          </a:p>
          <a:p>
            <a:endParaRPr lang="en-US" sz="3600" dirty="0"/>
          </a:p>
          <a:p>
            <a:endParaRPr lang="en-US" sz="3600" dirty="0"/>
          </a:p>
        </p:txBody>
      </p:sp>
      <p:sp>
        <p:nvSpPr>
          <p:cNvPr id="4" name="Content Placeholder 3">
            <a:extLst>
              <a:ext uri="{FF2B5EF4-FFF2-40B4-BE49-F238E27FC236}">
                <a16:creationId xmlns:a16="http://schemas.microsoft.com/office/drawing/2014/main" id="{42B45D29-10B7-4724-BE80-939626F39F1C}"/>
              </a:ext>
            </a:extLst>
          </p:cNvPr>
          <p:cNvSpPr>
            <a:spLocks noGrp="1"/>
          </p:cNvSpPr>
          <p:nvPr>
            <p:ph sz="half" idx="2"/>
          </p:nvPr>
        </p:nvSpPr>
        <p:spPr/>
        <p:txBody>
          <a:bodyPr>
            <a:normAutofit fontScale="70000" lnSpcReduction="20000"/>
          </a:bodyPr>
          <a:lstStyle/>
          <a:p>
            <a:pPr fontAlgn="base"/>
            <a:r>
              <a:rPr lang="en-US" dirty="0"/>
              <a:t>All teams will henceforth expose their data and functionality through service interfaces. </a:t>
            </a:r>
          </a:p>
          <a:p>
            <a:pPr fontAlgn="base"/>
            <a:r>
              <a:rPr lang="en-US" dirty="0"/>
              <a:t>Teams must communicate with each other through these interfaces. </a:t>
            </a:r>
          </a:p>
          <a:p>
            <a:pPr fontAlgn="base"/>
            <a:r>
              <a:rPr lang="en-US" dirty="0"/>
              <a:t>There will be no other form of inter-process communication allowed: no direct linking, no direct reads of another team’s data store, no shared-memory model, no back-doors whatsoever. The only communication allowed is via service interface calls over the network. </a:t>
            </a:r>
          </a:p>
          <a:p>
            <a:pPr fontAlgn="base"/>
            <a:r>
              <a:rPr lang="en-US" dirty="0"/>
              <a:t>It doesn’t matter what technology they use. </a:t>
            </a:r>
          </a:p>
          <a:p>
            <a:pPr fontAlgn="base"/>
            <a:r>
              <a:rPr lang="en-US" dirty="0"/>
              <a:t>All service interfaces, without exception, must be designed from the ground up to be externalizable. That is to say, the team must plan and design to be able to expose the interface to developers in the outside world. No exceptions. </a:t>
            </a:r>
          </a:p>
          <a:p>
            <a:pPr fontAlgn="base"/>
            <a:endParaRPr lang="en-US" dirty="0"/>
          </a:p>
          <a:p>
            <a:pPr fontAlgn="base"/>
            <a:r>
              <a:rPr lang="en-US" sz="1200" dirty="0"/>
              <a:t>“</a:t>
            </a:r>
            <a:r>
              <a:rPr lang="en-US" i="1" dirty="0"/>
              <a:t>Anyone who doesn’t do this will be fired.  Thank you; have a nice day!”</a:t>
            </a:r>
            <a:endParaRPr lang="en-US" sz="1200" dirty="0"/>
          </a:p>
          <a:p>
            <a:pPr fontAlgn="base"/>
            <a:endParaRPr lang="en-US" dirty="0"/>
          </a:p>
          <a:p>
            <a:endParaRPr lang="en-US" dirty="0"/>
          </a:p>
        </p:txBody>
      </p:sp>
      <p:sp>
        <p:nvSpPr>
          <p:cNvPr id="5" name="TextBox 4">
            <a:extLst>
              <a:ext uri="{FF2B5EF4-FFF2-40B4-BE49-F238E27FC236}">
                <a16:creationId xmlns:a16="http://schemas.microsoft.com/office/drawing/2014/main" id="{2FB6A593-6285-4145-869A-B5496B827E0F}"/>
              </a:ext>
            </a:extLst>
          </p:cNvPr>
          <p:cNvSpPr txBox="1"/>
          <p:nvPr/>
        </p:nvSpPr>
        <p:spPr>
          <a:xfrm>
            <a:off x="6874303" y="5543029"/>
            <a:ext cx="4281377" cy="523220"/>
          </a:xfrm>
          <a:prstGeom prst="rect">
            <a:avLst/>
          </a:prstGeom>
          <a:noFill/>
        </p:spPr>
        <p:txBody>
          <a:bodyPr wrap="square" rtlCol="0">
            <a:spAutoFit/>
          </a:bodyPr>
          <a:lstStyle/>
          <a:p>
            <a:r>
              <a:rPr lang="en-US" sz="2800" dirty="0"/>
              <a:t>Amazon</a:t>
            </a:r>
          </a:p>
        </p:txBody>
      </p:sp>
    </p:spTree>
    <p:extLst>
      <p:ext uri="{BB962C8B-B14F-4D97-AF65-F5344CB8AC3E}">
        <p14:creationId xmlns:p14="http://schemas.microsoft.com/office/powerpoint/2010/main" val="870453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D0FC1-6AF9-4A6D-8489-1FCD9E5A8FCB}"/>
              </a:ext>
            </a:extLst>
          </p:cNvPr>
          <p:cNvSpPr>
            <a:spLocks noGrp="1"/>
          </p:cNvSpPr>
          <p:nvPr>
            <p:ph type="title"/>
          </p:nvPr>
        </p:nvSpPr>
        <p:spPr/>
        <p:txBody>
          <a:bodyPr/>
          <a:lstStyle/>
          <a:p>
            <a:r>
              <a:rPr lang="en-US"/>
              <a:t>How an API can benefit your company</a:t>
            </a:r>
            <a:endParaRPr lang="en-US" dirty="0"/>
          </a:p>
        </p:txBody>
      </p:sp>
      <p:sp>
        <p:nvSpPr>
          <p:cNvPr id="3" name="Content Placeholder 2">
            <a:extLst>
              <a:ext uri="{FF2B5EF4-FFF2-40B4-BE49-F238E27FC236}">
                <a16:creationId xmlns:a16="http://schemas.microsoft.com/office/drawing/2014/main" id="{7DC73656-A947-4AA8-91FD-610CE117E712}"/>
              </a:ext>
            </a:extLst>
          </p:cNvPr>
          <p:cNvSpPr>
            <a:spLocks noGrp="1"/>
          </p:cNvSpPr>
          <p:nvPr>
            <p:ph idx="1"/>
          </p:nvPr>
        </p:nvSpPr>
        <p:spPr/>
        <p:txBody>
          <a:bodyPr>
            <a:normAutofit/>
          </a:bodyPr>
          <a:lstStyle/>
          <a:p>
            <a:pPr lvl="1"/>
            <a:r>
              <a:rPr lang="en-US" dirty="0"/>
              <a:t>It’s only recently that solely API-focused businesses have become viable. </a:t>
            </a:r>
            <a:r>
              <a:rPr lang="en-US" b="1" dirty="0"/>
              <a:t>API-first unicorns have emerged</a:t>
            </a:r>
            <a:r>
              <a:rPr lang="en-US" dirty="0"/>
              <a:t>, demonstrating that </a:t>
            </a:r>
            <a:r>
              <a:rPr lang="en-US" dirty="0" err="1"/>
              <a:t>monetising</a:t>
            </a:r>
            <a:r>
              <a:rPr lang="en-US" dirty="0"/>
              <a:t> an API can be a big sell. </a:t>
            </a:r>
          </a:p>
          <a:p>
            <a:pPr marL="201168" lvl="1" indent="0">
              <a:buNone/>
            </a:pPr>
            <a:endParaRPr lang="en-US" dirty="0"/>
          </a:p>
          <a:p>
            <a:pPr lvl="1"/>
            <a:r>
              <a:rPr lang="en-US" b="1" dirty="0"/>
              <a:t>Efficiency</a:t>
            </a:r>
            <a:r>
              <a:rPr lang="en-US" dirty="0"/>
              <a:t>: API-based services can increase reusability, significantly reducing operational overhead.</a:t>
            </a:r>
          </a:p>
          <a:p>
            <a:pPr lvl="1"/>
            <a:r>
              <a:rPr lang="en-US" b="1" dirty="0"/>
              <a:t>Partner networks</a:t>
            </a:r>
            <a:r>
              <a:rPr lang="en-US" dirty="0"/>
              <a:t>: APIs provide an automated way for partners to integrate with your data.</a:t>
            </a:r>
          </a:p>
          <a:p>
            <a:pPr lvl="1"/>
            <a:r>
              <a:rPr lang="en-US" b="1" dirty="0"/>
              <a:t>Community building</a:t>
            </a:r>
            <a:r>
              <a:rPr lang="en-US" dirty="0"/>
              <a:t>: Third-party developers can help spread brand awareness and increase audience size.</a:t>
            </a:r>
          </a:p>
          <a:p>
            <a:pPr lvl="1"/>
            <a:r>
              <a:rPr lang="en-US" b="1" dirty="0" err="1"/>
              <a:t>Productise</a:t>
            </a:r>
            <a:r>
              <a:rPr lang="en-US" dirty="0"/>
              <a:t>: Companies may </a:t>
            </a:r>
            <a:r>
              <a:rPr lang="en-US" dirty="0" err="1"/>
              <a:t>productise</a:t>
            </a:r>
            <a:r>
              <a:rPr lang="en-US" dirty="0"/>
              <a:t> APIs in their own right as Software-as-a-Service (SaaS).</a:t>
            </a:r>
          </a:p>
          <a:p>
            <a:pPr lvl="1"/>
            <a:r>
              <a:rPr lang="en-US" b="1" dirty="0"/>
              <a:t>Regulatory</a:t>
            </a:r>
            <a:r>
              <a:rPr lang="en-US" dirty="0"/>
              <a:t>: APIs are helping companies meet new data-sharing regulations e.g. Open Banking, GDPR etc.</a:t>
            </a:r>
          </a:p>
          <a:p>
            <a:pPr lvl="1"/>
            <a:endParaRPr lang="en-US" dirty="0"/>
          </a:p>
        </p:txBody>
      </p:sp>
      <p:sp>
        <p:nvSpPr>
          <p:cNvPr id="4" name="TextBox 3">
            <a:extLst>
              <a:ext uri="{FF2B5EF4-FFF2-40B4-BE49-F238E27FC236}">
                <a16:creationId xmlns:a16="http://schemas.microsoft.com/office/drawing/2014/main" id="{31F9BF0C-D3C1-4DAD-B007-70883A6802E3}"/>
              </a:ext>
            </a:extLst>
          </p:cNvPr>
          <p:cNvSpPr txBox="1"/>
          <p:nvPr/>
        </p:nvSpPr>
        <p:spPr>
          <a:xfrm>
            <a:off x="6275770" y="5977468"/>
            <a:ext cx="5172891" cy="276999"/>
          </a:xfrm>
          <a:prstGeom prst="rect">
            <a:avLst/>
          </a:prstGeom>
          <a:noFill/>
        </p:spPr>
        <p:txBody>
          <a:bodyPr wrap="square" rtlCol="0">
            <a:spAutoFit/>
          </a:bodyPr>
          <a:lstStyle/>
          <a:p>
            <a:r>
              <a:rPr lang="en-US" sz="1200" dirty="0">
                <a:hlinkClick r:id="rId2"/>
              </a:rPr>
              <a:t>https://developer.barclays.com/blog/how-an-api-can-benefit-your-company</a:t>
            </a:r>
            <a:endParaRPr lang="en-US" sz="1200" dirty="0"/>
          </a:p>
        </p:txBody>
      </p:sp>
      <p:pic>
        <p:nvPicPr>
          <p:cNvPr id="11" name="Graphic 10">
            <a:extLst>
              <a:ext uri="{FF2B5EF4-FFF2-40B4-BE49-F238E27FC236}">
                <a16:creationId xmlns:a16="http://schemas.microsoft.com/office/drawing/2014/main" id="{3F5DC998-01C3-43AB-B5A9-C2654B1729F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82166" y="6001667"/>
            <a:ext cx="1352550" cy="228600"/>
          </a:xfrm>
          <a:prstGeom prst="rect">
            <a:avLst/>
          </a:prstGeom>
        </p:spPr>
      </p:pic>
      <p:sp>
        <p:nvSpPr>
          <p:cNvPr id="12" name="TextBox 11">
            <a:extLst>
              <a:ext uri="{FF2B5EF4-FFF2-40B4-BE49-F238E27FC236}">
                <a16:creationId xmlns:a16="http://schemas.microsoft.com/office/drawing/2014/main" id="{B97E49BF-1691-4730-B0BE-9E9D54C9A31C}"/>
              </a:ext>
            </a:extLst>
          </p:cNvPr>
          <p:cNvSpPr txBox="1"/>
          <p:nvPr/>
        </p:nvSpPr>
        <p:spPr>
          <a:xfrm>
            <a:off x="1430210" y="5113184"/>
            <a:ext cx="1828800" cy="369332"/>
          </a:xfrm>
          <a:prstGeom prst="rect">
            <a:avLst/>
          </a:prstGeom>
          <a:noFill/>
        </p:spPr>
        <p:txBody>
          <a:bodyPr wrap="square" rtlCol="0">
            <a:spAutoFit/>
          </a:bodyPr>
          <a:lstStyle/>
          <a:p>
            <a:r>
              <a:rPr lang="en-US" dirty="0"/>
              <a:t>Financial Services</a:t>
            </a:r>
          </a:p>
        </p:txBody>
      </p:sp>
      <p:sp>
        <p:nvSpPr>
          <p:cNvPr id="13" name="TextBox 12">
            <a:extLst>
              <a:ext uri="{FF2B5EF4-FFF2-40B4-BE49-F238E27FC236}">
                <a16:creationId xmlns:a16="http://schemas.microsoft.com/office/drawing/2014/main" id="{5F54DCC5-6D28-4005-8FBE-0520A268B6AD}"/>
              </a:ext>
            </a:extLst>
          </p:cNvPr>
          <p:cNvSpPr txBox="1"/>
          <p:nvPr/>
        </p:nvSpPr>
        <p:spPr>
          <a:xfrm>
            <a:off x="4879356" y="5113184"/>
            <a:ext cx="1828800" cy="369332"/>
          </a:xfrm>
          <a:prstGeom prst="rect">
            <a:avLst/>
          </a:prstGeom>
          <a:noFill/>
        </p:spPr>
        <p:txBody>
          <a:bodyPr wrap="square" rtlCol="0">
            <a:spAutoFit/>
          </a:bodyPr>
          <a:lstStyle/>
          <a:p>
            <a:r>
              <a:rPr lang="en-US" dirty="0"/>
              <a:t>CRM Software</a:t>
            </a:r>
          </a:p>
        </p:txBody>
      </p:sp>
      <p:sp>
        <p:nvSpPr>
          <p:cNvPr id="14" name="TextBox 13">
            <a:extLst>
              <a:ext uri="{FF2B5EF4-FFF2-40B4-BE49-F238E27FC236}">
                <a16:creationId xmlns:a16="http://schemas.microsoft.com/office/drawing/2014/main" id="{21570252-BF2F-417C-8C25-23463AA87B30}"/>
              </a:ext>
            </a:extLst>
          </p:cNvPr>
          <p:cNvSpPr txBox="1"/>
          <p:nvPr/>
        </p:nvSpPr>
        <p:spPr>
          <a:xfrm>
            <a:off x="8328503" y="5113184"/>
            <a:ext cx="2827177" cy="369332"/>
          </a:xfrm>
          <a:prstGeom prst="rect">
            <a:avLst/>
          </a:prstGeom>
          <a:noFill/>
        </p:spPr>
        <p:txBody>
          <a:bodyPr wrap="square" rtlCol="0">
            <a:spAutoFit/>
          </a:bodyPr>
          <a:lstStyle/>
          <a:p>
            <a:r>
              <a:rPr lang="en-US" dirty="0"/>
              <a:t>Online Shopping Platform</a:t>
            </a:r>
          </a:p>
        </p:txBody>
      </p:sp>
      <p:cxnSp>
        <p:nvCxnSpPr>
          <p:cNvPr id="16" name="Straight Connector 15">
            <a:extLst>
              <a:ext uri="{FF2B5EF4-FFF2-40B4-BE49-F238E27FC236}">
                <a16:creationId xmlns:a16="http://schemas.microsoft.com/office/drawing/2014/main" id="{C0249785-C277-4FCF-A6B8-593A9751FF5F}"/>
              </a:ext>
            </a:extLst>
          </p:cNvPr>
          <p:cNvCxnSpPr/>
          <p:nvPr/>
        </p:nvCxnSpPr>
        <p:spPr>
          <a:xfrm>
            <a:off x="1250302" y="5047865"/>
            <a:ext cx="10077061"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96601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4182A29-1C92-409F-ACD1-CEAE31D77039}"/>
              </a:ext>
            </a:extLst>
          </p:cNvPr>
          <p:cNvSpPr>
            <a:spLocks noGrp="1"/>
          </p:cNvSpPr>
          <p:nvPr>
            <p:ph type="title"/>
          </p:nvPr>
        </p:nvSpPr>
        <p:spPr/>
        <p:txBody>
          <a:bodyPr/>
          <a:lstStyle/>
          <a:p>
            <a:r>
              <a:rPr lang="en-US" dirty="0"/>
              <a:t>API fundamentals</a:t>
            </a:r>
          </a:p>
        </p:txBody>
      </p:sp>
      <p:sp>
        <p:nvSpPr>
          <p:cNvPr id="6" name="Content Placeholder 5">
            <a:extLst>
              <a:ext uri="{FF2B5EF4-FFF2-40B4-BE49-F238E27FC236}">
                <a16:creationId xmlns:a16="http://schemas.microsoft.com/office/drawing/2014/main" id="{9F66CFF8-02AB-4DF6-9270-75B8478ADC14}"/>
              </a:ext>
            </a:extLst>
          </p:cNvPr>
          <p:cNvSpPr>
            <a:spLocks noGrp="1"/>
          </p:cNvSpPr>
          <p:nvPr>
            <p:ph idx="1"/>
          </p:nvPr>
        </p:nvSpPr>
        <p:spPr/>
        <p:txBody>
          <a:bodyPr/>
          <a:lstStyle/>
          <a:p>
            <a:pPr fontAlgn="base"/>
            <a:r>
              <a:rPr lang="en-US"/>
              <a:t>Some of the lessons Amazon (and everyone else) learned along the way: </a:t>
            </a:r>
          </a:p>
          <a:p>
            <a:pPr fontAlgn="base"/>
            <a:r>
              <a:rPr lang="en-US" b="1"/>
              <a:t>Support</a:t>
            </a:r>
            <a:r>
              <a:rPr lang="en-US"/>
              <a:t> - Support for your teams interface becomes critical </a:t>
            </a:r>
          </a:p>
          <a:p>
            <a:pPr fontAlgn="base"/>
            <a:r>
              <a:rPr lang="en-US" b="1"/>
              <a:t>Security</a:t>
            </a:r>
            <a:r>
              <a:rPr lang="en-US"/>
              <a:t> - Every teams becomes a potential DOS attacker requiring service levels, quotas and throttling </a:t>
            </a:r>
          </a:p>
          <a:p>
            <a:pPr fontAlgn="base"/>
            <a:r>
              <a:rPr lang="en-US" b="1"/>
              <a:t>Monitoring / QA</a:t>
            </a:r>
            <a:r>
              <a:rPr lang="en-US"/>
              <a:t> - Monitoring and QA are interconnected, you will need smart tools for not just telling if something is up and running, but actually delivering the expected results </a:t>
            </a:r>
          </a:p>
          <a:p>
            <a:pPr fontAlgn="base"/>
            <a:r>
              <a:rPr lang="en-US" b="1"/>
              <a:t>Discovery</a:t>
            </a:r>
            <a:r>
              <a:rPr lang="en-US"/>
              <a:t> - Service discovery becomes important.  You will need to know what APIs there are, if they are available and where to find them. </a:t>
            </a:r>
          </a:p>
          <a:p>
            <a:pPr fontAlgn="base"/>
            <a:r>
              <a:rPr lang="en-US" b="1"/>
              <a:t>Testing</a:t>
            </a:r>
            <a:r>
              <a:rPr lang="en-US"/>
              <a:t> - Sandbox and debugging is essential for all APIs </a:t>
            </a:r>
          </a:p>
          <a:p>
            <a:endParaRPr lang="en-US" dirty="0"/>
          </a:p>
        </p:txBody>
      </p:sp>
      <p:sp>
        <p:nvSpPr>
          <p:cNvPr id="7" name="Rectangle 6">
            <a:extLst>
              <a:ext uri="{FF2B5EF4-FFF2-40B4-BE49-F238E27FC236}">
                <a16:creationId xmlns:a16="http://schemas.microsoft.com/office/drawing/2014/main" id="{7476E239-BB9D-4000-8C98-16A51DEDB7F6}"/>
              </a:ext>
            </a:extLst>
          </p:cNvPr>
          <p:cNvSpPr/>
          <p:nvPr/>
        </p:nvSpPr>
        <p:spPr>
          <a:xfrm>
            <a:off x="1097280" y="5792802"/>
            <a:ext cx="10690683" cy="369332"/>
          </a:xfrm>
          <a:prstGeom prst="rect">
            <a:avLst/>
          </a:prstGeom>
        </p:spPr>
        <p:txBody>
          <a:bodyPr wrap="square">
            <a:spAutoFit/>
          </a:bodyPr>
          <a:lstStyle/>
          <a:p>
            <a:r>
              <a:rPr lang="en-US" dirty="0"/>
              <a:t>(</a:t>
            </a:r>
            <a:r>
              <a:rPr lang="en-US" dirty="0">
                <a:hlinkClick r:id="rId2"/>
              </a:rPr>
              <a:t>http://apievangelist.com/2012/01/12/the-secret-to-amazons-success-internal-apis/</a:t>
            </a:r>
            <a:r>
              <a:rPr lang="en-US" dirty="0"/>
              <a:t>)</a:t>
            </a:r>
          </a:p>
        </p:txBody>
      </p:sp>
    </p:spTree>
    <p:extLst>
      <p:ext uri="{BB962C8B-B14F-4D97-AF65-F5344CB8AC3E}">
        <p14:creationId xmlns:p14="http://schemas.microsoft.com/office/powerpoint/2010/main" val="6333508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9D9FA-548F-499C-AA2F-B591B987C4AB}"/>
              </a:ext>
            </a:extLst>
          </p:cNvPr>
          <p:cNvSpPr>
            <a:spLocks noGrp="1"/>
          </p:cNvSpPr>
          <p:nvPr>
            <p:ph type="title"/>
          </p:nvPr>
        </p:nvSpPr>
        <p:spPr/>
        <p:txBody>
          <a:bodyPr/>
          <a:lstStyle/>
          <a:p>
            <a:r>
              <a:rPr lang="en-US" dirty="0"/>
              <a:t>And now …?</a:t>
            </a:r>
          </a:p>
        </p:txBody>
      </p:sp>
      <p:sp>
        <p:nvSpPr>
          <p:cNvPr id="3" name="Content Placeholder 2">
            <a:extLst>
              <a:ext uri="{FF2B5EF4-FFF2-40B4-BE49-F238E27FC236}">
                <a16:creationId xmlns:a16="http://schemas.microsoft.com/office/drawing/2014/main" id="{3BB778C1-C23E-46A2-82C1-13CA454B41EA}"/>
              </a:ext>
            </a:extLst>
          </p:cNvPr>
          <p:cNvSpPr>
            <a:spLocks noGrp="1"/>
          </p:cNvSpPr>
          <p:nvPr>
            <p:ph sz="half" idx="1"/>
          </p:nvPr>
        </p:nvSpPr>
        <p:spPr/>
        <p:txBody>
          <a:bodyPr/>
          <a:lstStyle/>
          <a:p>
            <a:r>
              <a:rPr lang="en-US" dirty="0"/>
              <a:t>Framework APIs</a:t>
            </a:r>
          </a:p>
          <a:p>
            <a:r>
              <a:rPr lang="en-US" dirty="0"/>
              <a:t>Platform APIs</a:t>
            </a:r>
          </a:p>
          <a:p>
            <a:r>
              <a:rPr lang="en-US" dirty="0"/>
              <a:t>Smart Device APIs</a:t>
            </a:r>
          </a:p>
          <a:p>
            <a:r>
              <a:rPr lang="en-US" dirty="0"/>
              <a:t>…</a:t>
            </a:r>
          </a:p>
        </p:txBody>
      </p:sp>
      <p:sp>
        <p:nvSpPr>
          <p:cNvPr id="4" name="Content Placeholder 3">
            <a:extLst>
              <a:ext uri="{FF2B5EF4-FFF2-40B4-BE49-F238E27FC236}">
                <a16:creationId xmlns:a16="http://schemas.microsoft.com/office/drawing/2014/main" id="{D0EE1A71-9EE5-4AB4-9520-348A79AC3FA6}"/>
              </a:ext>
            </a:extLst>
          </p:cNvPr>
          <p:cNvSpPr>
            <a:spLocks noGrp="1"/>
          </p:cNvSpPr>
          <p:nvPr>
            <p:ph sz="half" idx="2"/>
          </p:nvPr>
        </p:nvSpPr>
        <p:spPr/>
        <p:txBody>
          <a:bodyPr/>
          <a:lstStyle/>
          <a:p>
            <a:r>
              <a:rPr lang="en-US" dirty="0"/>
              <a:t>The secret to business success</a:t>
            </a:r>
          </a:p>
          <a:p>
            <a:r>
              <a:rPr lang="en-US" dirty="0"/>
              <a:t>- Microsoft (How?)</a:t>
            </a:r>
          </a:p>
          <a:p>
            <a:pPr lvl="1"/>
            <a:r>
              <a:rPr lang="en-US" dirty="0"/>
              <a:t>OS Wars (Microsoft/ Apple)</a:t>
            </a:r>
          </a:p>
          <a:p>
            <a:pPr lvl="1"/>
            <a:r>
              <a:rPr lang="en-US" dirty="0"/>
              <a:t>What was the big shift?</a:t>
            </a:r>
          </a:p>
          <a:p>
            <a:r>
              <a:rPr lang="en-US" dirty="0"/>
              <a:t>- Amazon (Everything is an API) </a:t>
            </a:r>
            <a:r>
              <a:rPr lang="en-US" sz="1200" dirty="0"/>
              <a:t>(</a:t>
            </a:r>
            <a:r>
              <a:rPr lang="en-US" sz="1200" dirty="0">
                <a:hlinkClick r:id="rId3"/>
              </a:rPr>
              <a:t>http://apievangelist.com/2012/01/12/the-secret-to-amazons-success-internal-apis/</a:t>
            </a:r>
            <a:r>
              <a:rPr lang="en-US" sz="1200" dirty="0"/>
              <a:t>)</a:t>
            </a:r>
          </a:p>
          <a:p>
            <a:endParaRPr lang="en-US" sz="1200" dirty="0"/>
          </a:p>
          <a:p>
            <a:r>
              <a:rPr lang="en-US" sz="1200" dirty="0"/>
              <a:t>“</a:t>
            </a:r>
            <a:r>
              <a:rPr lang="en-US" i="1" dirty="0"/>
              <a:t>Anyone who doesn’t do this will be fired.  Thank you; have a nice day!”</a:t>
            </a:r>
            <a:endParaRPr lang="en-US" sz="1200" dirty="0"/>
          </a:p>
        </p:txBody>
      </p:sp>
    </p:spTree>
    <p:extLst>
      <p:ext uri="{BB962C8B-B14F-4D97-AF65-F5344CB8AC3E}">
        <p14:creationId xmlns:p14="http://schemas.microsoft.com/office/powerpoint/2010/main" val="34256493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34AE8-729F-4296-B6A5-021AB1C8B08B}"/>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id="{ACAFA306-6CAC-4364-AAFC-7DAFA33354E9}"/>
              </a:ext>
            </a:extLst>
          </p:cNvPr>
          <p:cNvSpPr>
            <a:spLocks noGrp="1"/>
          </p:cNvSpPr>
          <p:nvPr>
            <p:ph sz="half" idx="1"/>
          </p:nvPr>
        </p:nvSpPr>
        <p:spPr>
          <a:xfrm>
            <a:off x="1097279" y="1845734"/>
            <a:ext cx="4876802" cy="4023360"/>
          </a:xfrm>
        </p:spPr>
        <p:txBody>
          <a:bodyPr/>
          <a:lstStyle/>
          <a:p>
            <a:endParaRPr lang="en-US" dirty="0"/>
          </a:p>
          <a:p>
            <a:endParaRPr lang="en-US" dirty="0"/>
          </a:p>
          <a:p>
            <a:endParaRPr lang="en-US" dirty="0"/>
          </a:p>
          <a:p>
            <a:r>
              <a:rPr lang="en-US" dirty="0"/>
              <a:t>I want to be a seller:  </a:t>
            </a:r>
            <a:r>
              <a:rPr lang="en-US" dirty="0">
                <a:hlinkClick r:id="rId3"/>
              </a:rPr>
              <a:t>Selling Partner API Guide</a:t>
            </a:r>
            <a:endParaRPr lang="en-US" dirty="0"/>
          </a:p>
          <a:p>
            <a:endParaRPr lang="en-US" dirty="0"/>
          </a:p>
          <a:p>
            <a:endParaRPr lang="en-US" dirty="0"/>
          </a:p>
          <a:p>
            <a:endParaRPr lang="en-US" dirty="0"/>
          </a:p>
          <a:p>
            <a:pPr marL="0" indent="0">
              <a:buNone/>
            </a:pPr>
            <a:r>
              <a:rPr lang="en-US" dirty="0"/>
              <a:t> Push me, </a:t>
            </a:r>
            <a:r>
              <a:rPr lang="en-US" dirty="0">
                <a:hlinkClick r:id="rId4"/>
              </a:rPr>
              <a:t>Pull</a:t>
            </a:r>
            <a:r>
              <a:rPr lang="en-US" dirty="0"/>
              <a:t> me</a:t>
            </a:r>
          </a:p>
          <a:p>
            <a:endParaRPr lang="en-US" dirty="0"/>
          </a:p>
        </p:txBody>
      </p:sp>
      <p:sp>
        <p:nvSpPr>
          <p:cNvPr id="4" name="Content Placeholder 3">
            <a:extLst>
              <a:ext uri="{FF2B5EF4-FFF2-40B4-BE49-F238E27FC236}">
                <a16:creationId xmlns:a16="http://schemas.microsoft.com/office/drawing/2014/main" id="{0A680259-53A0-40D1-B8A2-25BE50834769}"/>
              </a:ext>
            </a:extLst>
          </p:cNvPr>
          <p:cNvSpPr>
            <a:spLocks noGrp="1"/>
          </p:cNvSpPr>
          <p:nvPr>
            <p:ph sz="half" idx="2"/>
          </p:nvPr>
        </p:nvSpPr>
        <p:spPr>
          <a:xfrm>
            <a:off x="6278876" y="1845735"/>
            <a:ext cx="4876803" cy="4023360"/>
          </a:xfrm>
        </p:spPr>
        <p:txBody>
          <a:bodyPr/>
          <a:lstStyle/>
          <a:p>
            <a:endParaRPr lang="en-US" dirty="0"/>
          </a:p>
          <a:p>
            <a:endParaRPr lang="en-US" dirty="0"/>
          </a:p>
          <a:p>
            <a:endParaRPr lang="en-US" dirty="0"/>
          </a:p>
          <a:p>
            <a:r>
              <a:rPr lang="en-US" dirty="0"/>
              <a:t>Show me the money:  </a:t>
            </a:r>
            <a:r>
              <a:rPr lang="en-US" dirty="0">
                <a:hlinkClick r:id="rId5"/>
              </a:rPr>
              <a:t>Square API</a:t>
            </a:r>
            <a:endParaRPr lang="en-US" dirty="0"/>
          </a:p>
          <a:p>
            <a:endParaRPr lang="en-US" dirty="0"/>
          </a:p>
          <a:p>
            <a:endParaRPr lang="en-US" dirty="0"/>
          </a:p>
          <a:p>
            <a:endParaRPr lang="en-US" dirty="0"/>
          </a:p>
          <a:p>
            <a:r>
              <a:rPr lang="en-US" dirty="0"/>
              <a:t>Home </a:t>
            </a:r>
            <a:r>
              <a:rPr lang="en-US" dirty="0">
                <a:hlinkClick r:id="rId6"/>
              </a:rPr>
              <a:t>James</a:t>
            </a:r>
            <a:r>
              <a:rPr lang="en-US" dirty="0"/>
              <a:t>!</a:t>
            </a:r>
          </a:p>
        </p:txBody>
      </p:sp>
      <p:pic>
        <p:nvPicPr>
          <p:cNvPr id="8" name="Picture 7">
            <a:extLst>
              <a:ext uri="{FF2B5EF4-FFF2-40B4-BE49-F238E27FC236}">
                <a16:creationId xmlns:a16="http://schemas.microsoft.com/office/drawing/2014/main" id="{E3F0297A-4E9C-455E-8A27-CC3A127FECC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36320" y="1870013"/>
            <a:ext cx="1266631" cy="1266631"/>
          </a:xfrm>
          <a:prstGeom prst="rect">
            <a:avLst/>
          </a:prstGeom>
        </p:spPr>
      </p:pic>
      <p:pic>
        <p:nvPicPr>
          <p:cNvPr id="10" name="Picture 9">
            <a:extLst>
              <a:ext uri="{FF2B5EF4-FFF2-40B4-BE49-F238E27FC236}">
                <a16:creationId xmlns:a16="http://schemas.microsoft.com/office/drawing/2014/main" id="{9734C38D-39EE-4CEB-BFC7-0F1B470213CC}"/>
              </a:ext>
            </a:extLst>
          </p:cNvPr>
          <p:cNvPicPr>
            <a:picLocks noChangeAspect="1"/>
          </p:cNvPicPr>
          <p:nvPr/>
        </p:nvPicPr>
        <p:blipFill>
          <a:blip r:embed="rId8"/>
          <a:stretch>
            <a:fillRect/>
          </a:stretch>
        </p:blipFill>
        <p:spPr>
          <a:xfrm>
            <a:off x="6355078" y="2119553"/>
            <a:ext cx="2300207" cy="665849"/>
          </a:xfrm>
          <a:prstGeom prst="rect">
            <a:avLst/>
          </a:prstGeom>
        </p:spPr>
      </p:pic>
      <p:pic>
        <p:nvPicPr>
          <p:cNvPr id="11" name="Picture 10">
            <a:extLst>
              <a:ext uri="{FF2B5EF4-FFF2-40B4-BE49-F238E27FC236}">
                <a16:creationId xmlns:a16="http://schemas.microsoft.com/office/drawing/2014/main" id="{16277F3B-E476-4D61-AE1B-69E9319F9C28}"/>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097279" y="3968449"/>
            <a:ext cx="1045029" cy="1045029"/>
          </a:xfrm>
          <a:prstGeom prst="rect">
            <a:avLst/>
          </a:prstGeom>
        </p:spPr>
      </p:pic>
      <p:pic>
        <p:nvPicPr>
          <p:cNvPr id="12" name="Picture 11">
            <a:extLst>
              <a:ext uri="{FF2B5EF4-FFF2-40B4-BE49-F238E27FC236}">
                <a16:creationId xmlns:a16="http://schemas.microsoft.com/office/drawing/2014/main" id="{D1B18C6F-600C-4BDC-852B-2102FABAAFD4}"/>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6303765" y="3725070"/>
            <a:ext cx="1266632" cy="1288408"/>
          </a:xfrm>
          <a:prstGeom prst="rect">
            <a:avLst/>
          </a:prstGeom>
        </p:spPr>
      </p:pic>
    </p:spTree>
    <p:extLst>
      <p:ext uri="{BB962C8B-B14F-4D97-AF65-F5344CB8AC3E}">
        <p14:creationId xmlns:p14="http://schemas.microsoft.com/office/powerpoint/2010/main" val="2461007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0B6A5-C7D2-449C-9F59-47A4ED08CFAD}"/>
              </a:ext>
            </a:extLst>
          </p:cNvPr>
          <p:cNvSpPr>
            <a:spLocks noGrp="1"/>
          </p:cNvSpPr>
          <p:nvPr>
            <p:ph type="title"/>
          </p:nvPr>
        </p:nvSpPr>
        <p:spPr/>
        <p:txBody>
          <a:bodyPr/>
          <a:lstStyle/>
          <a:p>
            <a:r>
              <a:rPr lang="en-US" dirty="0"/>
              <a:t>APIs are …</a:t>
            </a:r>
          </a:p>
        </p:txBody>
      </p:sp>
      <p:sp>
        <p:nvSpPr>
          <p:cNvPr id="3" name="Content Placeholder 2">
            <a:extLst>
              <a:ext uri="{FF2B5EF4-FFF2-40B4-BE49-F238E27FC236}">
                <a16:creationId xmlns:a16="http://schemas.microsoft.com/office/drawing/2014/main" id="{3E8BC619-E7D0-457A-8FB6-CC3B66217A30}"/>
              </a:ext>
            </a:extLst>
          </p:cNvPr>
          <p:cNvSpPr>
            <a:spLocks noGrp="1"/>
          </p:cNvSpPr>
          <p:nvPr>
            <p:ph idx="1"/>
          </p:nvPr>
        </p:nvSpPr>
        <p:spPr/>
        <p:txBody>
          <a:bodyPr/>
          <a:lstStyle/>
          <a:p>
            <a:pPr marL="0" indent="0">
              <a:buNone/>
            </a:pPr>
            <a:r>
              <a:rPr lang="en-US" sz="2400" dirty="0"/>
              <a:t>A formal connection between modules</a:t>
            </a:r>
          </a:p>
          <a:p>
            <a:pPr marL="0" indent="0">
              <a:buNone/>
            </a:pPr>
            <a:r>
              <a:rPr lang="en-US" dirty="0"/>
              <a:t>Can be:</a:t>
            </a:r>
          </a:p>
          <a:p>
            <a:pPr>
              <a:buFont typeface="Wingdings" panose="05000000000000000000" pitchFamily="2" charset="2"/>
              <a:buChar char="ü"/>
            </a:pPr>
            <a:r>
              <a:rPr lang="en-US" dirty="0"/>
              <a:t>App to library</a:t>
            </a:r>
          </a:p>
          <a:p>
            <a:pPr>
              <a:buFont typeface="Wingdings" panose="05000000000000000000" pitchFamily="2" charset="2"/>
              <a:buChar char="ü"/>
            </a:pPr>
            <a:r>
              <a:rPr lang="en-US" dirty="0"/>
              <a:t>Peer to peer</a:t>
            </a:r>
          </a:p>
          <a:p>
            <a:pPr>
              <a:buFont typeface="Wingdings" panose="05000000000000000000" pitchFamily="2" charset="2"/>
              <a:buChar char="ü"/>
            </a:pPr>
            <a:r>
              <a:rPr lang="en-US" dirty="0"/>
              <a:t>Client to Server</a:t>
            </a:r>
          </a:p>
          <a:p>
            <a:pPr>
              <a:buFont typeface="Wingdings" panose="05000000000000000000" pitchFamily="2" charset="2"/>
              <a:buChar char="ü"/>
            </a:pPr>
            <a:r>
              <a:rPr lang="en-US" dirty="0"/>
              <a:t>Always a CONTRACT between the two entities</a:t>
            </a:r>
          </a:p>
          <a:p>
            <a:pPr>
              <a:buFont typeface="Wingdings" panose="05000000000000000000" pitchFamily="2" charset="2"/>
              <a:buChar char="ü"/>
            </a:pPr>
            <a:r>
              <a:rPr lang="en-US" dirty="0"/>
              <a:t>Formalized in SDKs, DDKs</a:t>
            </a:r>
          </a:p>
          <a:p>
            <a:endParaRPr lang="en-US" dirty="0"/>
          </a:p>
        </p:txBody>
      </p:sp>
      <p:pic>
        <p:nvPicPr>
          <p:cNvPr id="5" name="Picture 4">
            <a:extLst>
              <a:ext uri="{FF2B5EF4-FFF2-40B4-BE49-F238E27FC236}">
                <a16:creationId xmlns:a16="http://schemas.microsoft.com/office/drawing/2014/main" id="{F03C3094-6337-48E5-B094-15B788CEB6C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2337569"/>
            <a:ext cx="3363211" cy="2284713"/>
          </a:xfrm>
          <a:prstGeom prst="rect">
            <a:avLst/>
          </a:prstGeom>
        </p:spPr>
      </p:pic>
    </p:spTree>
    <p:extLst>
      <p:ext uri="{BB962C8B-B14F-4D97-AF65-F5344CB8AC3E}">
        <p14:creationId xmlns:p14="http://schemas.microsoft.com/office/powerpoint/2010/main" val="1293947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p:txBody>
          <a:bodyPr/>
          <a:lstStyle/>
          <a:p>
            <a:pPr eaLnBrk="1" hangingPunct="1"/>
            <a:r>
              <a:rPr lang="en-US" dirty="0"/>
              <a:t>Interface: definition</a:t>
            </a:r>
          </a:p>
        </p:txBody>
      </p:sp>
      <p:sp>
        <p:nvSpPr>
          <p:cNvPr id="6" name="Rectangle 4"/>
          <p:cNvSpPr>
            <a:spLocks noChangeArrowheads="1"/>
          </p:cNvSpPr>
          <p:nvPr>
            <p:custDataLst>
              <p:tags r:id="rId1"/>
            </p:custDataLst>
          </p:nvPr>
        </p:nvSpPr>
        <p:spPr bwMode="auto">
          <a:xfrm>
            <a:off x="1783493" y="1344378"/>
            <a:ext cx="8637372" cy="2931061"/>
          </a:xfrm>
          <a:prstGeom prst="roundRect">
            <a:avLst/>
          </a:prstGeom>
          <a:solidFill>
            <a:srgbClr val="99FF99"/>
          </a:solidFill>
          <a:ln w="9525">
            <a:solidFill>
              <a:srgbClr val="990000"/>
            </a:solidFill>
            <a:miter lim="800000"/>
            <a:headEnd/>
            <a:tailEnd/>
          </a:ln>
          <a:effectLst>
            <a:outerShdw blurRad="50800" dist="50800" dir="5400000" sx="101000" sy="101000" algn="ctr" rotWithShape="0">
              <a:srgbClr val="000000">
                <a:alpha val="43137"/>
              </a:srgbClr>
            </a:outerShdw>
          </a:effectLst>
          <a:scene3d>
            <a:camera prst="orthographicFront"/>
            <a:lightRig rig="threePt" dir="t"/>
          </a:scene3d>
          <a:sp3d>
            <a:bevelT w="254000"/>
            <a:bevelB w="381000"/>
          </a:sp3d>
        </p:spPr>
        <p:txBody>
          <a:bodyPr/>
          <a:lstStyle/>
          <a:p>
            <a:pPr algn="ctr" defTabSz="914400" fontAlgn="base">
              <a:spcBef>
                <a:spcPct val="20000"/>
              </a:spcBef>
              <a:spcAft>
                <a:spcPct val="0"/>
              </a:spcAft>
            </a:pPr>
            <a:endParaRPr lang="en-US" sz="2400" dirty="0">
              <a:solidFill>
                <a:srgbClr val="000000"/>
              </a:solidFill>
              <a:latin typeface="Comic Sans MS" pitchFamily="66" charset="0"/>
              <a:cs typeface="Arial"/>
            </a:endParaRPr>
          </a:p>
          <a:p>
            <a:pPr defTabSz="914400" fontAlgn="base">
              <a:spcBef>
                <a:spcPct val="20000"/>
              </a:spcBef>
              <a:spcAft>
                <a:spcPct val="0"/>
              </a:spcAft>
            </a:pPr>
            <a:r>
              <a:rPr lang="en-US" sz="3200" dirty="0">
                <a:solidFill>
                  <a:srgbClr val="000000"/>
                </a:solidFill>
                <a:latin typeface="Comic Sans MS" pitchFamily="66" charset="0"/>
                <a:cs typeface="Arial"/>
              </a:rPr>
              <a:t>An </a:t>
            </a:r>
            <a:r>
              <a:rPr lang="en-US" sz="3200" dirty="0">
                <a:solidFill>
                  <a:srgbClr val="A50021"/>
                </a:solidFill>
                <a:latin typeface="Comic Sans MS" pitchFamily="66" charset="0"/>
                <a:cs typeface="Arial"/>
              </a:rPr>
              <a:t>interface</a:t>
            </a:r>
            <a:r>
              <a:rPr lang="en-US" sz="3200" dirty="0">
                <a:solidFill>
                  <a:srgbClr val="000000"/>
                </a:solidFill>
                <a:latin typeface="Comic Sans MS" pitchFamily="66" charset="0"/>
                <a:cs typeface="Arial"/>
              </a:rPr>
              <a:t> of a set of software mechanisms is the description of techniques enabling clients to use these mechanisms.</a:t>
            </a:r>
          </a:p>
        </p:txBody>
      </p:sp>
      <p:sp>
        <p:nvSpPr>
          <p:cNvPr id="2" name="TextBox 1">
            <a:extLst>
              <a:ext uri="{FF2B5EF4-FFF2-40B4-BE49-F238E27FC236}">
                <a16:creationId xmlns:a16="http://schemas.microsoft.com/office/drawing/2014/main" id="{6D9E1F07-EB8B-428A-85CA-CEF79AFAC6F3}"/>
              </a:ext>
            </a:extLst>
          </p:cNvPr>
          <p:cNvSpPr txBox="1"/>
          <p:nvPr/>
        </p:nvSpPr>
        <p:spPr>
          <a:xfrm>
            <a:off x="7081935" y="5513622"/>
            <a:ext cx="4114800" cy="830997"/>
          </a:xfrm>
          <a:prstGeom prst="rect">
            <a:avLst/>
          </a:prstGeom>
          <a:noFill/>
        </p:spPr>
        <p:txBody>
          <a:bodyPr wrap="square" rtlCol="0">
            <a:spAutoFit/>
          </a:bodyPr>
          <a:lstStyle/>
          <a:p>
            <a:r>
              <a:rPr lang="en-US" sz="1200" dirty="0"/>
              <a:t>Touch of Class</a:t>
            </a:r>
          </a:p>
          <a:p>
            <a:r>
              <a:rPr lang="en-US" sz="1200" dirty="0"/>
              <a:t>Learning to Program Well with Objects and Contracts</a:t>
            </a:r>
          </a:p>
          <a:p>
            <a:r>
              <a:rPr lang="en-US" sz="1200" dirty="0"/>
              <a:t>Bertrand Meyer</a:t>
            </a:r>
          </a:p>
          <a:p>
            <a:r>
              <a:rPr lang="en-US" sz="1200" dirty="0">
                <a:hlinkClick r:id="rId4"/>
              </a:rPr>
              <a:t>http://touch.ethz.ch/</a:t>
            </a:r>
            <a:endParaRPr lang="en-US" sz="1200" dirty="0"/>
          </a:p>
        </p:txBody>
      </p:sp>
    </p:spTree>
  </p:cSld>
  <p:clrMapOvr>
    <a:masterClrMapping/>
  </p:clrMapOvr>
  <p:transition>
    <p:newsfla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p:txBody>
          <a:bodyPr/>
          <a:lstStyle/>
          <a:p>
            <a:pPr eaLnBrk="1" hangingPunct="1"/>
            <a:r>
              <a:rPr lang="en-US"/>
              <a:t>Kinds of interface</a:t>
            </a:r>
          </a:p>
        </p:txBody>
      </p:sp>
      <p:sp>
        <p:nvSpPr>
          <p:cNvPr id="10244" name="Rectangle 3"/>
          <p:cNvSpPr>
            <a:spLocks noGrp="1" noChangeArrowheads="1"/>
          </p:cNvSpPr>
          <p:nvPr>
            <p:ph type="body" idx="1"/>
          </p:nvPr>
        </p:nvSpPr>
        <p:spPr/>
        <p:txBody>
          <a:bodyPr/>
          <a:lstStyle/>
          <a:p>
            <a:pPr eaLnBrk="1" hangingPunct="1">
              <a:buFont typeface="Wingdings" pitchFamily="48" charset="2"/>
              <a:buNone/>
            </a:pPr>
            <a:r>
              <a:rPr lang="en-US" dirty="0">
                <a:solidFill>
                  <a:srgbClr val="993300"/>
                </a:solidFill>
              </a:rPr>
              <a:t>User interface</a:t>
            </a:r>
            <a:r>
              <a:rPr lang="en-US" dirty="0"/>
              <a:t>: when the clients are people</a:t>
            </a:r>
          </a:p>
          <a:p>
            <a:pPr eaLnBrk="1" hangingPunct="1">
              <a:buFont typeface="Wingdings" pitchFamily="48" charset="2"/>
              <a:buNone/>
            </a:pPr>
            <a:endParaRPr lang="en-US" dirty="0"/>
          </a:p>
          <a:p>
            <a:pPr lvl="1" eaLnBrk="1" hangingPunct="1"/>
            <a:r>
              <a:rPr lang="en-US" dirty="0">
                <a:solidFill>
                  <a:srgbClr val="A50021"/>
                </a:solidFill>
              </a:rPr>
              <a:t>GUI</a:t>
            </a:r>
            <a:r>
              <a:rPr lang="en-US" dirty="0"/>
              <a:t>: Graphical User Interface</a:t>
            </a:r>
          </a:p>
          <a:p>
            <a:pPr lvl="1" eaLnBrk="1" hangingPunct="1"/>
            <a:r>
              <a:rPr lang="en-US" dirty="0"/>
              <a:t>Text interfaces, command line interfaces.</a:t>
            </a:r>
          </a:p>
          <a:p>
            <a:pPr lvl="1" eaLnBrk="1" hangingPunct="1"/>
            <a:endParaRPr lang="en-US" dirty="0"/>
          </a:p>
          <a:p>
            <a:pPr eaLnBrk="1" hangingPunct="1">
              <a:buFont typeface="Wingdings" pitchFamily="48" charset="2"/>
              <a:buNone/>
            </a:pPr>
            <a:r>
              <a:rPr lang="en-US" dirty="0">
                <a:solidFill>
                  <a:srgbClr val="993300"/>
                </a:solidFill>
              </a:rPr>
              <a:t>Program interface</a:t>
            </a:r>
            <a:r>
              <a:rPr lang="en-US" dirty="0"/>
              <a:t>: the clients are other software</a:t>
            </a:r>
          </a:p>
          <a:p>
            <a:pPr eaLnBrk="1" hangingPunct="1">
              <a:buFont typeface="Wingdings" pitchFamily="48" charset="2"/>
              <a:buNone/>
            </a:pPr>
            <a:endParaRPr lang="en-US" dirty="0"/>
          </a:p>
          <a:p>
            <a:pPr lvl="1" eaLnBrk="1" hangingPunct="1"/>
            <a:r>
              <a:rPr lang="en-US" dirty="0">
                <a:solidFill>
                  <a:srgbClr val="993300"/>
                </a:solidFill>
              </a:rPr>
              <a:t>API</a:t>
            </a:r>
            <a:r>
              <a:rPr lang="en-US" dirty="0"/>
              <a:t>: Application Program Interface</a:t>
            </a:r>
            <a:br>
              <a:rPr lang="en-US" dirty="0"/>
            </a:br>
            <a:r>
              <a:rPr lang="en-US" dirty="0"/>
              <a:t>			(or: </a:t>
            </a:r>
            <a:r>
              <a:rPr lang="en-US" dirty="0">
                <a:solidFill>
                  <a:srgbClr val="993300"/>
                </a:solidFill>
              </a:rPr>
              <a:t>Abstract</a:t>
            </a:r>
            <a:r>
              <a:rPr lang="en-US" dirty="0"/>
              <a:t> Program Interface)</a:t>
            </a:r>
          </a:p>
          <a:p>
            <a:pPr lvl="1" eaLnBrk="1" hangingPunct="1"/>
            <a:endParaRPr lang="en-US" dirty="0"/>
          </a:p>
          <a:p>
            <a:pPr eaLnBrk="1" hangingPunct="1">
              <a:buFont typeface="Wingdings" pitchFamily="48" charset="2"/>
              <a:buNone/>
            </a:pPr>
            <a:r>
              <a:rPr lang="en-US" dirty="0"/>
              <a:t>We’ll now study class APIs.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p:txBody>
          <a:bodyPr/>
          <a:lstStyle/>
          <a:p>
            <a:pPr eaLnBrk="1" hangingPunct="1"/>
            <a:r>
              <a:rPr lang="en-US"/>
              <a:t>Style rule: header comments</a:t>
            </a:r>
          </a:p>
        </p:txBody>
      </p:sp>
      <p:sp>
        <p:nvSpPr>
          <p:cNvPr id="4" name="Rectangle 3"/>
          <p:cNvSpPr>
            <a:spLocks noChangeArrowheads="1"/>
          </p:cNvSpPr>
          <p:nvPr>
            <p:custDataLst>
              <p:tags r:id="rId1"/>
            </p:custDataLst>
          </p:nvPr>
        </p:nvSpPr>
        <p:spPr bwMode="auto">
          <a:xfrm>
            <a:off x="1669118" y="1986455"/>
            <a:ext cx="8052963" cy="2469931"/>
          </a:xfrm>
          <a:prstGeom prst="roundRect">
            <a:avLst/>
          </a:prstGeom>
          <a:solidFill>
            <a:srgbClr val="99FF99"/>
          </a:solidFill>
          <a:ln w="9525">
            <a:solidFill>
              <a:schemeClr val="tx1"/>
            </a:solidFill>
            <a:miter lim="800000"/>
            <a:headEnd/>
            <a:tailEnd/>
          </a:ln>
          <a:effectLst>
            <a:outerShdw blurRad="76200" dir="18900000" sy="23000" kx="-1200000" algn="bl" rotWithShape="0">
              <a:prstClr val="black">
                <a:alpha val="20000"/>
              </a:prstClr>
            </a:outerShdw>
          </a:effectLst>
          <a:scene3d>
            <a:camera prst="orthographicFront"/>
            <a:lightRig rig="threePt" dir="t"/>
          </a:scene3d>
          <a:sp3d prstMaterial="matte">
            <a:bevelT w="127000"/>
            <a:bevelB w="381000" h="152400"/>
          </a:sp3d>
        </p:spPr>
        <p:txBody>
          <a:bodyPr wrap="none" anchor="ctr"/>
          <a:lstStyle/>
          <a:p>
            <a:pPr defTabSz="914400" fontAlgn="base">
              <a:lnSpc>
                <a:spcPct val="150000"/>
              </a:lnSpc>
              <a:spcBef>
                <a:spcPct val="20000"/>
              </a:spcBef>
              <a:spcAft>
                <a:spcPct val="0"/>
              </a:spcAft>
            </a:pPr>
            <a:r>
              <a:rPr lang="en-US" sz="3200" b="1" dirty="0">
                <a:solidFill>
                  <a:srgbClr val="000000"/>
                </a:solidFill>
                <a:latin typeface="Comic Sans MS" pitchFamily="66" charset="0"/>
                <a:cs typeface="Arial"/>
              </a:rPr>
              <a:t>Don’t even </a:t>
            </a:r>
            <a:r>
              <a:rPr lang="en-US" sz="3200" b="1" i="1" dirty="0">
                <a:solidFill>
                  <a:srgbClr val="990000"/>
                </a:solidFill>
                <a:latin typeface="Comic Sans MS" pitchFamily="66" charset="0"/>
                <a:cs typeface="Arial"/>
              </a:rPr>
              <a:t>think</a:t>
            </a:r>
            <a:r>
              <a:rPr lang="en-US" sz="3200" b="1" dirty="0">
                <a:solidFill>
                  <a:srgbClr val="000000"/>
                </a:solidFill>
                <a:latin typeface="Comic Sans MS" pitchFamily="66" charset="0"/>
                <a:cs typeface="Arial"/>
              </a:rPr>
              <a:t> of writing a feature</a:t>
            </a:r>
            <a:br>
              <a:rPr lang="en-US" sz="3200" b="1" dirty="0">
                <a:solidFill>
                  <a:srgbClr val="000000"/>
                </a:solidFill>
                <a:latin typeface="Comic Sans MS" pitchFamily="66" charset="0"/>
                <a:cs typeface="Arial"/>
              </a:rPr>
            </a:br>
            <a:r>
              <a:rPr lang="en-US" sz="3200" b="1" dirty="0">
                <a:solidFill>
                  <a:srgbClr val="000000"/>
                </a:solidFill>
                <a:latin typeface="Comic Sans MS" pitchFamily="66" charset="0"/>
                <a:cs typeface="Arial"/>
              </a:rPr>
              <a:t>without immediately including a header</a:t>
            </a:r>
            <a:br>
              <a:rPr lang="en-US" sz="3200" b="1" dirty="0">
                <a:solidFill>
                  <a:srgbClr val="000000"/>
                </a:solidFill>
                <a:latin typeface="Comic Sans MS" pitchFamily="66" charset="0"/>
                <a:cs typeface="Arial"/>
              </a:rPr>
            </a:br>
            <a:r>
              <a:rPr lang="en-US" sz="3200" b="1" dirty="0">
                <a:solidFill>
                  <a:srgbClr val="000000"/>
                </a:solidFill>
                <a:latin typeface="Comic Sans MS" pitchFamily="66" charset="0"/>
                <a:cs typeface="Arial"/>
              </a:rPr>
              <a:t>comment explaining what it’s about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p:nvPr>
        </p:nvSpPr>
        <p:spPr/>
        <p:txBody>
          <a:bodyPr/>
          <a:lstStyle/>
          <a:p>
            <a:pPr eaLnBrk="1" hangingPunct="1"/>
            <a:r>
              <a:rPr lang="en-US"/>
              <a:t>Contracts</a:t>
            </a:r>
          </a:p>
        </p:txBody>
      </p:sp>
      <p:sp>
        <p:nvSpPr>
          <p:cNvPr id="27652" name="Rectangle 3"/>
          <p:cNvSpPr>
            <a:spLocks noGrp="1" noChangeArrowheads="1"/>
          </p:cNvSpPr>
          <p:nvPr>
            <p:ph type="body" idx="1"/>
          </p:nvPr>
        </p:nvSpPr>
        <p:spPr/>
        <p:txBody>
          <a:bodyPr/>
          <a:lstStyle/>
          <a:p>
            <a:pPr eaLnBrk="1" hangingPunct="1">
              <a:buFont typeface="Wingdings" pitchFamily="48" charset="2"/>
              <a:buNone/>
            </a:pPr>
            <a:r>
              <a:rPr lang="en-US" dirty="0"/>
              <a:t>A contract is a semantic condition characterizing usage properties of a class or a feature</a:t>
            </a:r>
          </a:p>
          <a:p>
            <a:pPr eaLnBrk="1" hangingPunct="1">
              <a:buFont typeface="Wingdings" pitchFamily="48" charset="2"/>
              <a:buNone/>
            </a:pPr>
            <a:endParaRPr lang="en-US" dirty="0"/>
          </a:p>
          <a:p>
            <a:pPr eaLnBrk="1" hangingPunct="1">
              <a:buFont typeface="Wingdings" pitchFamily="48" charset="2"/>
              <a:buNone/>
            </a:pPr>
            <a:r>
              <a:rPr lang="en-US" dirty="0"/>
              <a:t>Three principal kinds:</a:t>
            </a:r>
          </a:p>
          <a:p>
            <a:pPr eaLnBrk="1" hangingPunct="1">
              <a:buFont typeface="Wingdings" pitchFamily="48" charset="2"/>
              <a:buNone/>
            </a:pPr>
            <a:endParaRPr lang="en-US" dirty="0"/>
          </a:p>
          <a:p>
            <a:pPr lvl="1" eaLnBrk="1" hangingPunct="1"/>
            <a:r>
              <a:rPr lang="en-US" dirty="0"/>
              <a:t>Precondition</a:t>
            </a:r>
          </a:p>
          <a:p>
            <a:pPr lvl="1" eaLnBrk="1" hangingPunct="1"/>
            <a:r>
              <a:rPr lang="en-US" dirty="0"/>
              <a:t>Postcondition</a:t>
            </a:r>
          </a:p>
          <a:p>
            <a:pPr lvl="1" eaLnBrk="1" hangingPunct="1"/>
            <a:r>
              <a:rPr lang="en-US" dirty="0"/>
              <a:t>Class invariant</a:t>
            </a:r>
          </a:p>
        </p:txBody>
      </p:sp>
    </p:spTree>
  </p:cSld>
  <p:clrMapOvr>
    <a:masterClrMapping/>
  </p:clrMapOvr>
  <p:transition>
    <p:newsfla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3"/>
          <p:cNvSpPr>
            <a:spLocks noGrp="1" noChangeArrowheads="1"/>
          </p:cNvSpPr>
          <p:nvPr>
            <p:ph type="body" idx="1"/>
          </p:nvPr>
        </p:nvSpPr>
        <p:spPr>
          <a:xfrm>
            <a:off x="1773239" y="878114"/>
            <a:ext cx="8594725" cy="3378576"/>
          </a:xfrm>
        </p:spPr>
        <p:txBody>
          <a:bodyPr/>
          <a:lstStyle/>
          <a:p>
            <a:pPr eaLnBrk="1" hangingPunct="1">
              <a:buFont typeface="Wingdings" pitchFamily="48" charset="2"/>
              <a:buNone/>
            </a:pPr>
            <a:r>
              <a:rPr lang="en-US" dirty="0">
                <a:solidFill>
                  <a:schemeClr val="tx1"/>
                </a:solidFill>
              </a:rPr>
              <a:t>Property that a feature imposes on every client:</a:t>
            </a:r>
          </a:p>
          <a:p>
            <a:pPr eaLnBrk="1" hangingPunct="1">
              <a:buFont typeface="Wingdings" pitchFamily="48" charset="2"/>
              <a:buNone/>
            </a:pPr>
            <a:endParaRPr lang="en-US" dirty="0"/>
          </a:p>
          <a:p>
            <a:pPr eaLnBrk="1" hangingPunct="1">
              <a:buFont typeface="Wingdings" pitchFamily="48" charset="2"/>
              <a:buNone/>
            </a:pPr>
            <a:endParaRPr lang="en-US" dirty="0"/>
          </a:p>
          <a:p>
            <a:pPr eaLnBrk="1" hangingPunct="1">
              <a:buFont typeface="Wingdings" pitchFamily="48" charset="2"/>
              <a:buNone/>
            </a:pPr>
            <a:endParaRPr lang="en-US" dirty="0"/>
          </a:p>
          <a:p>
            <a:pPr eaLnBrk="1" hangingPunct="1">
              <a:buFont typeface="Wingdings" pitchFamily="48" charset="2"/>
              <a:buNone/>
            </a:pPr>
            <a:endParaRPr lang="en-US" dirty="0"/>
          </a:p>
          <a:p>
            <a:pPr eaLnBrk="1" hangingPunct="1">
              <a:buFont typeface="Wingdings" pitchFamily="48" charset="2"/>
              <a:buNone/>
            </a:pPr>
            <a:endParaRPr lang="en-US" dirty="0"/>
          </a:p>
          <a:p>
            <a:pPr eaLnBrk="1" hangingPunct="1">
              <a:buFont typeface="Wingdings" pitchFamily="48" charset="2"/>
              <a:buNone/>
            </a:pPr>
            <a:endParaRPr lang="en-US" dirty="0"/>
          </a:p>
          <a:p>
            <a:pPr eaLnBrk="1" hangingPunct="1">
              <a:buFont typeface="Wingdings" pitchFamily="48" charset="2"/>
              <a:buNone/>
            </a:pPr>
            <a:endParaRPr lang="en-US" dirty="0"/>
          </a:p>
          <a:p>
            <a:pPr eaLnBrk="1" hangingPunct="1">
              <a:buFont typeface="Wingdings" pitchFamily="48" charset="2"/>
              <a:buNone/>
            </a:pPr>
            <a:endParaRPr lang="en-US" i="1" dirty="0">
              <a:solidFill>
                <a:schemeClr val="accent2"/>
              </a:solidFill>
            </a:endParaRPr>
          </a:p>
          <a:p>
            <a:pPr eaLnBrk="1" hangingPunct="1">
              <a:buFont typeface="Wingdings" pitchFamily="48" charset="2"/>
              <a:buNone/>
            </a:pPr>
            <a:endParaRPr lang="en-US" dirty="0"/>
          </a:p>
          <a:p>
            <a:pPr eaLnBrk="1" hangingPunct="1">
              <a:buFont typeface="Wingdings" pitchFamily="48" charset="2"/>
              <a:buNone/>
            </a:pPr>
            <a:endParaRPr lang="en-US" dirty="0"/>
          </a:p>
          <a:p>
            <a:pPr eaLnBrk="1" hangingPunct="1">
              <a:buFont typeface="Wingdings" pitchFamily="48" charset="2"/>
              <a:buNone/>
            </a:pPr>
            <a:endParaRPr lang="en-US" dirty="0"/>
          </a:p>
          <a:p>
            <a:pPr eaLnBrk="1" hangingPunct="1">
              <a:buFont typeface="Wingdings" pitchFamily="48" charset="2"/>
              <a:buNone/>
            </a:pPr>
            <a:endParaRPr lang="en-US" i="1" dirty="0">
              <a:solidFill>
                <a:schemeClr val="accent2"/>
              </a:solidFill>
            </a:endParaRPr>
          </a:p>
          <a:p>
            <a:pPr eaLnBrk="1" hangingPunct="1">
              <a:buFont typeface="Wingdings" pitchFamily="48" charset="2"/>
              <a:buNone/>
            </a:pPr>
            <a:endParaRPr lang="en-US" i="1" dirty="0">
              <a:solidFill>
                <a:schemeClr val="accent2"/>
              </a:solidFill>
            </a:endParaRPr>
          </a:p>
        </p:txBody>
      </p:sp>
      <p:sp>
        <p:nvSpPr>
          <p:cNvPr id="8" name="Rectangle 4"/>
          <p:cNvSpPr>
            <a:spLocks noChangeArrowheads="1"/>
          </p:cNvSpPr>
          <p:nvPr>
            <p:custDataLst>
              <p:tags r:id="rId1"/>
            </p:custDataLst>
          </p:nvPr>
        </p:nvSpPr>
        <p:spPr bwMode="auto">
          <a:xfrm>
            <a:off x="1955317" y="1475116"/>
            <a:ext cx="8220975" cy="2613408"/>
          </a:xfrm>
          <a:prstGeom prst="roundRect">
            <a:avLst/>
          </a:prstGeom>
          <a:solidFill>
            <a:srgbClr val="99FF99"/>
          </a:solidFill>
          <a:ln w="9525">
            <a:solidFill>
              <a:srgbClr val="990000"/>
            </a:solidFill>
            <a:miter lim="800000"/>
            <a:headEnd/>
            <a:tailEnd/>
          </a:ln>
          <a:effectLst>
            <a:outerShdw blurRad="50800" dist="50800" dir="5400000" sx="101000" sy="101000" algn="ctr" rotWithShape="0">
              <a:srgbClr val="000000">
                <a:alpha val="43137"/>
              </a:srgbClr>
            </a:outerShdw>
          </a:effectLst>
          <a:scene3d>
            <a:camera prst="orthographicFront"/>
            <a:lightRig rig="threePt" dir="t"/>
          </a:scene3d>
          <a:sp3d>
            <a:bevelT w="254000"/>
            <a:bevelB w="381000"/>
          </a:sp3d>
        </p:spPr>
        <p:txBody>
          <a:bodyPr/>
          <a:lstStyle/>
          <a:p>
            <a:pPr defTabSz="914400" fontAlgn="base">
              <a:spcBef>
                <a:spcPts val="400"/>
              </a:spcBef>
              <a:spcAft>
                <a:spcPct val="0"/>
              </a:spcAft>
            </a:pPr>
            <a:r>
              <a:rPr lang="en-US" sz="2400" i="1" dirty="0">
                <a:solidFill>
                  <a:srgbClr val="3333FF"/>
                </a:solidFill>
                <a:latin typeface="Comic Sans MS" pitchFamily="66" charset="0"/>
                <a:cs typeface="Arial"/>
              </a:rPr>
              <a:t>i_th</a:t>
            </a:r>
            <a:r>
              <a:rPr lang="en-US" sz="2400" dirty="0">
                <a:solidFill>
                  <a:srgbClr val="3333FF"/>
                </a:solidFill>
                <a:latin typeface="Comic Sans MS" pitchFamily="66" charset="0"/>
                <a:cs typeface="Arial"/>
              </a:rPr>
              <a:t> (</a:t>
            </a:r>
            <a:r>
              <a:rPr lang="en-US" sz="2400" i="1" dirty="0" err="1">
                <a:solidFill>
                  <a:srgbClr val="3333FF"/>
                </a:solidFill>
                <a:latin typeface="Comic Sans MS" pitchFamily="66" charset="0"/>
                <a:cs typeface="Arial"/>
              </a:rPr>
              <a:t>i</a:t>
            </a:r>
            <a:r>
              <a:rPr lang="en-US" sz="1400" i="1" dirty="0">
                <a:solidFill>
                  <a:srgbClr val="3333FF"/>
                </a:solidFill>
                <a:latin typeface="Comic Sans MS" pitchFamily="66" charset="0"/>
                <a:cs typeface="Arial"/>
              </a:rPr>
              <a:t> </a:t>
            </a:r>
            <a:r>
              <a:rPr lang="en-US" sz="2400" dirty="0">
                <a:solidFill>
                  <a:srgbClr val="3333FF"/>
                </a:solidFill>
                <a:latin typeface="Comic Sans MS" pitchFamily="66" charset="0"/>
                <a:cs typeface="Arial"/>
              </a:rPr>
              <a:t>: </a:t>
            </a:r>
            <a:r>
              <a:rPr lang="en-US" sz="2400" i="1" dirty="0">
                <a:solidFill>
                  <a:srgbClr val="3333FF"/>
                </a:solidFill>
                <a:latin typeface="Comic Sans MS" pitchFamily="66" charset="0"/>
                <a:cs typeface="Arial"/>
              </a:rPr>
              <a:t>INTEGER</a:t>
            </a:r>
            <a:r>
              <a:rPr lang="en-US" sz="2400" dirty="0">
                <a:solidFill>
                  <a:srgbClr val="3333FF"/>
                </a:solidFill>
                <a:latin typeface="Comic Sans MS" pitchFamily="66" charset="0"/>
                <a:cs typeface="Arial"/>
              </a:rPr>
              <a:t>): </a:t>
            </a:r>
            <a:r>
              <a:rPr lang="en-US" sz="2400" i="1" dirty="0">
                <a:solidFill>
                  <a:srgbClr val="3333FF"/>
                </a:solidFill>
                <a:latin typeface="Comic Sans MS" pitchFamily="66" charset="0"/>
                <a:cs typeface="Arial"/>
              </a:rPr>
              <a:t>STATION</a:t>
            </a:r>
          </a:p>
          <a:p>
            <a:pPr defTabSz="914400" fontAlgn="base">
              <a:spcBef>
                <a:spcPts val="400"/>
              </a:spcBef>
              <a:spcAft>
                <a:spcPct val="0"/>
              </a:spcAft>
            </a:pPr>
            <a:r>
              <a:rPr lang="en-US" sz="2400" dirty="0">
                <a:solidFill>
                  <a:srgbClr val="000000"/>
                </a:solidFill>
                <a:latin typeface="Comic Sans MS" pitchFamily="66" charset="0"/>
                <a:cs typeface="Arial"/>
              </a:rPr>
              <a:t>	</a:t>
            </a:r>
            <a:r>
              <a:rPr lang="en-US" sz="2400" dirty="0">
                <a:solidFill>
                  <a:srgbClr val="CC0000"/>
                </a:solidFill>
                <a:latin typeface="Comic Sans MS" pitchFamily="66" charset="0"/>
                <a:cs typeface="Arial"/>
              </a:rPr>
              <a:t>-- The </a:t>
            </a:r>
            <a:r>
              <a:rPr lang="en-US" sz="2400" i="1" dirty="0" err="1">
                <a:solidFill>
                  <a:srgbClr val="3333FF"/>
                </a:solidFill>
                <a:latin typeface="Comic Sans MS" pitchFamily="66" charset="0"/>
                <a:cs typeface="Arial"/>
              </a:rPr>
              <a:t>i-th</a:t>
            </a:r>
            <a:r>
              <a:rPr lang="en-US" sz="2400" dirty="0">
                <a:solidFill>
                  <a:srgbClr val="3333FF"/>
                </a:solidFill>
                <a:latin typeface="Comic Sans MS" pitchFamily="66" charset="0"/>
                <a:cs typeface="Arial"/>
              </a:rPr>
              <a:t> </a:t>
            </a:r>
            <a:r>
              <a:rPr lang="en-US" sz="2400" dirty="0">
                <a:solidFill>
                  <a:srgbClr val="CC0000"/>
                </a:solidFill>
                <a:latin typeface="Comic Sans MS" pitchFamily="66" charset="0"/>
                <a:cs typeface="Arial"/>
              </a:rPr>
              <a:t>station on this line</a:t>
            </a:r>
          </a:p>
          <a:p>
            <a:pPr defTabSz="914400" fontAlgn="base">
              <a:spcBef>
                <a:spcPts val="400"/>
              </a:spcBef>
              <a:spcAft>
                <a:spcPct val="0"/>
              </a:spcAft>
            </a:pPr>
            <a:r>
              <a:rPr lang="en-US" sz="2400" dirty="0">
                <a:solidFill>
                  <a:srgbClr val="CC0000"/>
                </a:solidFill>
                <a:latin typeface="Comic Sans MS" pitchFamily="66" charset="0"/>
                <a:cs typeface="Arial"/>
              </a:rPr>
              <a:t>       </a:t>
            </a:r>
            <a:endParaRPr lang="en-US" sz="2400" i="1" dirty="0">
              <a:solidFill>
                <a:srgbClr val="3333FF"/>
              </a:solidFill>
              <a:latin typeface="Comic Sans MS" pitchFamily="66" charset="0"/>
              <a:cs typeface="Arial"/>
            </a:endParaRPr>
          </a:p>
        </p:txBody>
      </p:sp>
      <p:sp>
        <p:nvSpPr>
          <p:cNvPr id="28676" name="Rectangle 2"/>
          <p:cNvSpPr>
            <a:spLocks noGrp="1" noChangeArrowheads="1"/>
          </p:cNvSpPr>
          <p:nvPr>
            <p:ph type="title"/>
          </p:nvPr>
        </p:nvSpPr>
        <p:spPr/>
        <p:txBody>
          <a:bodyPr/>
          <a:lstStyle/>
          <a:p>
            <a:pPr eaLnBrk="1" hangingPunct="1"/>
            <a:r>
              <a:rPr lang="en-US"/>
              <a:t>Precondition</a:t>
            </a:r>
          </a:p>
        </p:txBody>
      </p:sp>
      <p:sp>
        <p:nvSpPr>
          <p:cNvPr id="9" name="Rectangle 4"/>
          <p:cNvSpPr>
            <a:spLocks noChangeArrowheads="1"/>
          </p:cNvSpPr>
          <p:nvPr>
            <p:custDataLst>
              <p:tags r:id="rId2"/>
            </p:custDataLst>
          </p:nvPr>
        </p:nvSpPr>
        <p:spPr bwMode="auto">
          <a:xfrm>
            <a:off x="2617075" y="2518315"/>
            <a:ext cx="4687614" cy="1423061"/>
          </a:xfrm>
          <a:prstGeom prst="roundRect">
            <a:avLst/>
          </a:prstGeom>
          <a:solidFill>
            <a:srgbClr val="FFFF00"/>
          </a:solidFill>
          <a:ln w="9525">
            <a:solidFill>
              <a:srgbClr val="990000"/>
            </a:solidFill>
            <a:miter lim="800000"/>
            <a:headEnd/>
            <a:tailEnd/>
          </a:ln>
          <a:effectLst>
            <a:outerShdw blurRad="50800" dist="50800" dir="5400000" sx="101000" sy="101000" algn="ctr" rotWithShape="0">
              <a:srgbClr val="000000">
                <a:alpha val="43137"/>
              </a:srgbClr>
            </a:outerShdw>
          </a:effectLst>
          <a:scene3d>
            <a:camera prst="orthographicFront"/>
            <a:lightRig rig="threePt" dir="t"/>
          </a:scene3d>
          <a:sp3d>
            <a:bevelT w="254000"/>
            <a:bevelB w="381000"/>
          </a:sp3d>
        </p:spPr>
        <p:txBody>
          <a:bodyPr/>
          <a:lstStyle/>
          <a:p>
            <a:pPr defTabSz="914400" fontAlgn="base">
              <a:spcBef>
                <a:spcPts val="400"/>
              </a:spcBef>
              <a:spcAft>
                <a:spcPct val="0"/>
              </a:spcAft>
            </a:pPr>
            <a:r>
              <a:rPr lang="en-US" sz="2400" b="1" dirty="0">
                <a:solidFill>
                  <a:srgbClr val="333399"/>
                </a:solidFill>
                <a:latin typeface="Comic Sans MS" pitchFamily="66" charset="0"/>
                <a:cs typeface="Arial"/>
              </a:rPr>
              <a:t>require</a:t>
            </a:r>
          </a:p>
          <a:p>
            <a:pPr defTabSz="914400" fontAlgn="base">
              <a:spcBef>
                <a:spcPts val="400"/>
              </a:spcBef>
              <a:spcAft>
                <a:spcPct val="0"/>
              </a:spcAft>
            </a:pPr>
            <a:r>
              <a:rPr lang="en-US" sz="2400" dirty="0">
                <a:solidFill>
                  <a:srgbClr val="3333FF"/>
                </a:solidFill>
                <a:latin typeface="Comic Sans MS" pitchFamily="66" charset="0"/>
                <a:cs typeface="Arial"/>
              </a:rPr>
              <a:t>	</a:t>
            </a:r>
            <a:r>
              <a:rPr lang="en-US" sz="2400" dirty="0" err="1">
                <a:solidFill>
                  <a:srgbClr val="3333FF"/>
                </a:solidFill>
                <a:latin typeface="Comic Sans MS" pitchFamily="66" charset="0"/>
                <a:cs typeface="Arial"/>
              </a:rPr>
              <a:t>not_too_small</a:t>
            </a:r>
            <a:r>
              <a:rPr lang="en-US" sz="2400" dirty="0">
                <a:solidFill>
                  <a:srgbClr val="3333FF"/>
                </a:solidFill>
                <a:latin typeface="Comic Sans MS" pitchFamily="66" charset="0"/>
                <a:cs typeface="Arial"/>
              </a:rPr>
              <a:t>:</a:t>
            </a:r>
            <a:r>
              <a:rPr lang="en-US" sz="2400" i="1" dirty="0">
                <a:solidFill>
                  <a:srgbClr val="3333FF"/>
                </a:solidFill>
                <a:latin typeface="Comic Sans MS" pitchFamily="66" charset="0"/>
                <a:cs typeface="Arial"/>
              </a:rPr>
              <a:t> </a:t>
            </a:r>
            <a:r>
              <a:rPr lang="en-US" sz="2400" i="1" dirty="0" err="1">
                <a:solidFill>
                  <a:srgbClr val="3333FF"/>
                </a:solidFill>
                <a:latin typeface="Comic Sans MS" pitchFamily="66" charset="0"/>
                <a:cs typeface="Arial"/>
              </a:rPr>
              <a:t>i</a:t>
            </a:r>
            <a:r>
              <a:rPr lang="en-US" sz="2400" i="1" dirty="0">
                <a:solidFill>
                  <a:srgbClr val="3333FF"/>
                </a:solidFill>
                <a:latin typeface="Comic Sans MS" pitchFamily="66" charset="0"/>
                <a:cs typeface="Arial"/>
              </a:rPr>
              <a:t> </a:t>
            </a:r>
            <a:r>
              <a:rPr lang="en-US" sz="2800" dirty="0">
                <a:solidFill>
                  <a:srgbClr val="3333FF"/>
                </a:solidFill>
                <a:latin typeface="Comic Sans MS" pitchFamily="66" charset="0"/>
                <a:cs typeface="Arial"/>
              </a:rPr>
              <a:t>&gt;=</a:t>
            </a:r>
            <a:r>
              <a:rPr lang="en-US" sz="2400" dirty="0">
                <a:solidFill>
                  <a:srgbClr val="3333FF"/>
                </a:solidFill>
                <a:latin typeface="Comic Sans MS" pitchFamily="66" charset="0"/>
                <a:cs typeface="Arial"/>
              </a:rPr>
              <a:t> 1</a:t>
            </a:r>
          </a:p>
          <a:p>
            <a:pPr defTabSz="914400" fontAlgn="base">
              <a:spcBef>
                <a:spcPts val="400"/>
              </a:spcBef>
              <a:spcAft>
                <a:spcPct val="0"/>
              </a:spcAft>
            </a:pPr>
            <a:r>
              <a:rPr lang="en-US" sz="2400" dirty="0">
                <a:solidFill>
                  <a:srgbClr val="3333FF"/>
                </a:solidFill>
                <a:latin typeface="Comic Sans MS" pitchFamily="66" charset="0"/>
                <a:cs typeface="Arial"/>
              </a:rPr>
              <a:t>	</a:t>
            </a:r>
            <a:r>
              <a:rPr lang="en-US" sz="2400" dirty="0" err="1">
                <a:solidFill>
                  <a:srgbClr val="3333FF"/>
                </a:solidFill>
                <a:latin typeface="Comic Sans MS" pitchFamily="66" charset="0"/>
                <a:cs typeface="Arial"/>
              </a:rPr>
              <a:t>not_too_big</a:t>
            </a:r>
            <a:r>
              <a:rPr lang="en-US" sz="2400" dirty="0">
                <a:solidFill>
                  <a:srgbClr val="3333FF"/>
                </a:solidFill>
                <a:latin typeface="Comic Sans MS" pitchFamily="66" charset="0"/>
                <a:cs typeface="Arial"/>
              </a:rPr>
              <a:t>:</a:t>
            </a:r>
            <a:r>
              <a:rPr lang="en-US" sz="2400" i="1" dirty="0">
                <a:solidFill>
                  <a:srgbClr val="3333FF"/>
                </a:solidFill>
                <a:latin typeface="Comic Sans MS" pitchFamily="66" charset="0"/>
                <a:cs typeface="Arial"/>
              </a:rPr>
              <a:t> </a:t>
            </a:r>
            <a:r>
              <a:rPr lang="en-US" sz="2400" i="1" dirty="0" err="1">
                <a:solidFill>
                  <a:srgbClr val="3333FF"/>
                </a:solidFill>
                <a:latin typeface="Comic Sans MS" pitchFamily="66" charset="0"/>
                <a:cs typeface="Arial"/>
              </a:rPr>
              <a:t>i</a:t>
            </a:r>
            <a:r>
              <a:rPr lang="en-US" sz="2400" i="1" dirty="0">
                <a:solidFill>
                  <a:srgbClr val="3333FF"/>
                </a:solidFill>
                <a:latin typeface="Comic Sans MS" pitchFamily="66" charset="0"/>
                <a:cs typeface="Arial"/>
              </a:rPr>
              <a:t> </a:t>
            </a:r>
            <a:r>
              <a:rPr lang="en-US" sz="2400" dirty="0">
                <a:solidFill>
                  <a:srgbClr val="3333FF"/>
                </a:solidFill>
                <a:latin typeface="Comic Sans MS" pitchFamily="66" charset="0"/>
                <a:cs typeface="Arial"/>
              </a:rPr>
              <a:t>&lt;= </a:t>
            </a:r>
            <a:r>
              <a:rPr lang="en-US" sz="2400" i="1" dirty="0">
                <a:solidFill>
                  <a:srgbClr val="3333FF"/>
                </a:solidFill>
                <a:latin typeface="Comic Sans MS" pitchFamily="66" charset="0"/>
                <a:cs typeface="Arial"/>
              </a:rPr>
              <a:t>count</a:t>
            </a:r>
            <a:r>
              <a:rPr lang="en-US" i="1" dirty="0">
                <a:solidFill>
                  <a:srgbClr val="3333FF"/>
                </a:solidFill>
                <a:latin typeface="Comic Sans MS" pitchFamily="66" charset="0"/>
                <a:cs typeface="Arial"/>
              </a:rPr>
              <a:t>	</a:t>
            </a:r>
          </a:p>
        </p:txBody>
      </p:sp>
      <p:sp>
        <p:nvSpPr>
          <p:cNvPr id="10" name="Rounded Rectangular Callout 9"/>
          <p:cNvSpPr/>
          <p:nvPr/>
        </p:nvSpPr>
        <p:spPr bwMode="auto">
          <a:xfrm>
            <a:off x="7725103" y="1975946"/>
            <a:ext cx="2785246" cy="783103"/>
          </a:xfrm>
          <a:prstGeom prst="wedgeRoundRectCallout">
            <a:avLst>
              <a:gd name="adj1" fmla="val -64048"/>
              <a:gd name="adj2" fmla="val 126995"/>
              <a:gd name="adj3" fmla="val 16667"/>
            </a:avLst>
          </a:prstGeom>
          <a:solidFill>
            <a:srgbClr val="FFFF00"/>
          </a:solidFill>
          <a:ln w="12700" algn="ctr">
            <a:solidFill>
              <a:srgbClr val="990000"/>
            </a:solidFill>
            <a:miter lim="800000"/>
            <a:headEnd/>
            <a:tailEnd/>
          </a:ln>
          <a:effectLst>
            <a:outerShdw blurRad="50800" dist="50800" dir="5400000" sx="101000" sy="101000" algn="ctr" rotWithShape="0">
              <a:srgbClr val="000000">
                <a:alpha val="43137"/>
              </a:srgbClr>
            </a:outerShdw>
          </a:effectLst>
          <a:scene3d>
            <a:camera prst="orthographicFront"/>
            <a:lightRig rig="threePt" dir="t"/>
          </a:scene3d>
          <a:sp3d>
            <a:bevelT w="254000"/>
            <a:bevelB w="381000"/>
          </a:sp3d>
        </p:spPr>
        <p:txBody>
          <a:bodyPr lIns="0" rIns="0" rtlCol="0" anchor="ctr"/>
          <a:lstStyle/>
          <a:p>
            <a:pPr algn="ctr" defTabSz="914400" fontAlgn="base">
              <a:spcBef>
                <a:spcPct val="50000"/>
              </a:spcBef>
              <a:spcAft>
                <a:spcPct val="0"/>
              </a:spcAft>
            </a:pPr>
            <a:r>
              <a:rPr lang="en-US" sz="2400" dirty="0">
                <a:solidFill>
                  <a:srgbClr val="000000"/>
                </a:solidFill>
                <a:latin typeface="Comic Sans MS" pitchFamily="66" charset="0"/>
                <a:cs typeface="Arial"/>
              </a:rPr>
              <a:t>The precondition</a:t>
            </a:r>
            <a:br>
              <a:rPr lang="en-US" sz="2400" dirty="0">
                <a:solidFill>
                  <a:srgbClr val="000000"/>
                </a:solidFill>
                <a:latin typeface="Comic Sans MS" pitchFamily="66" charset="0"/>
                <a:cs typeface="Arial"/>
              </a:rPr>
            </a:br>
            <a:r>
              <a:rPr lang="en-US" sz="2400" dirty="0">
                <a:solidFill>
                  <a:srgbClr val="000000"/>
                </a:solidFill>
                <a:latin typeface="Comic Sans MS" pitchFamily="66" charset="0"/>
                <a:cs typeface="Arial"/>
              </a:rPr>
              <a:t>of </a:t>
            </a:r>
            <a:r>
              <a:rPr lang="en-US" sz="2400" i="1" dirty="0">
                <a:solidFill>
                  <a:srgbClr val="3333FF"/>
                </a:solidFill>
                <a:latin typeface="Comic Sans MS" pitchFamily="66" charset="0"/>
                <a:cs typeface="Arial"/>
              </a:rPr>
              <a:t>i_th</a:t>
            </a:r>
          </a:p>
        </p:txBody>
      </p:sp>
      <p:sp>
        <p:nvSpPr>
          <p:cNvPr id="7" name="TextBox 6"/>
          <p:cNvSpPr txBox="1"/>
          <p:nvPr/>
        </p:nvSpPr>
        <p:spPr>
          <a:xfrm>
            <a:off x="1902372" y="4635064"/>
            <a:ext cx="8324194" cy="1717393"/>
          </a:xfrm>
          <a:prstGeom prst="rect">
            <a:avLst/>
          </a:prstGeom>
          <a:noFill/>
        </p:spPr>
        <p:txBody>
          <a:bodyPr wrap="square" rtlCol="0">
            <a:spAutoFit/>
          </a:bodyPr>
          <a:lstStyle/>
          <a:p>
            <a:pPr defTabSz="914400" fontAlgn="base">
              <a:spcBef>
                <a:spcPct val="20000"/>
              </a:spcBef>
              <a:spcAft>
                <a:spcPct val="0"/>
              </a:spcAft>
              <a:buClr>
                <a:srgbClr val="8B0000"/>
              </a:buClr>
            </a:pPr>
            <a:r>
              <a:rPr lang="en-US" sz="2400" kern="0" dirty="0">
                <a:solidFill>
                  <a:srgbClr val="000000"/>
                </a:solidFill>
                <a:latin typeface="Comic Sans MS"/>
                <a:cs typeface="Arial"/>
              </a:rPr>
              <a:t>A feature with no </a:t>
            </a:r>
            <a:r>
              <a:rPr lang="en-US" sz="2400" b="1" kern="0" dirty="0">
                <a:solidFill>
                  <a:srgbClr val="002060"/>
                </a:solidFill>
                <a:latin typeface="Comic Sans MS"/>
                <a:cs typeface="Arial"/>
              </a:rPr>
              <a:t>require</a:t>
            </a:r>
            <a:r>
              <a:rPr lang="en-US" sz="2400" kern="0" dirty="0">
                <a:solidFill>
                  <a:srgbClr val="000000"/>
                </a:solidFill>
                <a:latin typeface="Comic Sans MS"/>
                <a:cs typeface="Arial"/>
              </a:rPr>
              <a:t> clause is always applicable, as if it had</a:t>
            </a:r>
          </a:p>
          <a:p>
            <a:pPr marL="896938" lvl="1" indent="-360363" defTabSz="914400" fontAlgn="base">
              <a:spcBef>
                <a:spcPct val="20000"/>
              </a:spcBef>
              <a:spcAft>
                <a:spcPct val="0"/>
              </a:spcAft>
              <a:buClr>
                <a:srgbClr val="8B0000"/>
              </a:buClr>
              <a:buSzPct val="80000"/>
            </a:pPr>
            <a:r>
              <a:rPr lang="en-US" sz="2400" b="1" kern="0" dirty="0">
                <a:solidFill>
                  <a:srgbClr val="333399"/>
                </a:solidFill>
                <a:latin typeface="Comic Sans MS"/>
                <a:cs typeface="Arial"/>
              </a:rPr>
              <a:t>	require</a:t>
            </a:r>
          </a:p>
          <a:p>
            <a:pPr marL="1304925" lvl="2" indent="-228600" defTabSz="914400" fontAlgn="base">
              <a:spcBef>
                <a:spcPct val="20000"/>
              </a:spcBef>
              <a:spcAft>
                <a:spcPct val="0"/>
              </a:spcAft>
              <a:buClr>
                <a:srgbClr val="000000"/>
              </a:buClr>
            </a:pPr>
            <a:r>
              <a:rPr lang="en-US" sz="2400" kern="0" dirty="0">
                <a:solidFill>
                  <a:srgbClr val="333399"/>
                </a:solidFill>
                <a:latin typeface="Comic Sans MS"/>
                <a:cs typeface="Arial"/>
              </a:rPr>
              <a:t>	</a:t>
            </a:r>
            <a:r>
              <a:rPr lang="en-US" sz="2400" kern="0" dirty="0" err="1">
                <a:solidFill>
                  <a:srgbClr val="3333FF"/>
                </a:solidFill>
                <a:latin typeface="Comic Sans MS"/>
                <a:cs typeface="Arial"/>
              </a:rPr>
              <a:t>always_OK</a:t>
            </a:r>
            <a:r>
              <a:rPr lang="en-US" sz="2400" kern="0" dirty="0">
                <a:solidFill>
                  <a:srgbClr val="3333FF"/>
                </a:solidFill>
                <a:latin typeface="Comic Sans MS"/>
                <a:cs typeface="Arial"/>
              </a:rPr>
              <a:t>:</a:t>
            </a:r>
            <a:r>
              <a:rPr lang="en-US" sz="2400" i="1" kern="0" dirty="0">
                <a:solidFill>
                  <a:srgbClr val="3333FF"/>
                </a:solidFill>
                <a:latin typeface="Comic Sans MS"/>
                <a:cs typeface="Arial"/>
              </a:rPr>
              <a:t> True</a:t>
            </a:r>
            <a:endParaRPr lang="en-US" sz="2400" dirty="0">
              <a:solidFill>
                <a:srgbClr val="000000"/>
              </a:solidFill>
              <a:latin typeface="Comic Sans MS" pitchFamily="66" charset="0"/>
              <a:cs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500" fill="hold"/>
                                        <p:tgtEl>
                                          <p:spTgt spid="10"/>
                                        </p:tgtEl>
                                        <p:attrNameLst>
                                          <p:attrName>ppt_w</p:attrName>
                                        </p:attrNameLst>
                                      </p:cBhvr>
                                      <p:tavLst>
                                        <p:tav tm="0">
                                          <p:val>
                                            <p:fltVal val="0"/>
                                          </p:val>
                                        </p:tav>
                                        <p:tav tm="100000">
                                          <p:val>
                                            <p:strVal val="#ppt_w"/>
                                          </p:val>
                                        </p:tav>
                                      </p:tavLst>
                                    </p:anim>
                                    <p:anim calcmode="lin" valueType="num">
                                      <p:cBhvr>
                                        <p:cTn id="13" dur="500" fill="hold"/>
                                        <p:tgtEl>
                                          <p:spTgt spid="10"/>
                                        </p:tgtEl>
                                        <p:attrNameLst>
                                          <p:attrName>ppt_h</p:attrName>
                                        </p:attrNameLst>
                                      </p:cBhvr>
                                      <p:tavLst>
                                        <p:tav tm="0">
                                          <p:val>
                                            <p:fltVal val="0"/>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ChangeArrowheads="1"/>
          </p:cNvSpPr>
          <p:nvPr>
            <p:ph type="title"/>
          </p:nvPr>
        </p:nvSpPr>
        <p:spPr/>
        <p:txBody>
          <a:bodyPr/>
          <a:lstStyle/>
          <a:p>
            <a:pPr eaLnBrk="1" hangingPunct="1"/>
            <a:r>
              <a:rPr lang="en-US"/>
              <a:t>Assertions</a:t>
            </a:r>
          </a:p>
        </p:txBody>
      </p:sp>
      <p:sp>
        <p:nvSpPr>
          <p:cNvPr id="29700" name="AutoShape 6"/>
          <p:cNvSpPr>
            <a:spLocks/>
          </p:cNvSpPr>
          <p:nvPr/>
        </p:nvSpPr>
        <p:spPr bwMode="auto">
          <a:xfrm rot="5400000" flipV="1">
            <a:off x="5508625" y="2263775"/>
            <a:ext cx="304800" cy="3549650"/>
          </a:xfrm>
          <a:prstGeom prst="rightBrace">
            <a:avLst>
              <a:gd name="adj1" fmla="val 97049"/>
              <a:gd name="adj2" fmla="val 50000"/>
            </a:avLst>
          </a:prstGeom>
          <a:noFill/>
          <a:ln w="9525">
            <a:solidFill>
              <a:schemeClr val="tx1"/>
            </a:solidFill>
            <a:round/>
            <a:headEnd/>
            <a:tailEnd/>
          </a:ln>
        </p:spPr>
        <p:txBody>
          <a:bodyPr wrap="none" anchor="ctr"/>
          <a:lstStyle/>
          <a:p>
            <a:pPr defTabSz="914400" fontAlgn="base">
              <a:spcBef>
                <a:spcPct val="50000"/>
              </a:spcBef>
              <a:spcAft>
                <a:spcPct val="0"/>
              </a:spcAft>
            </a:pPr>
            <a:endParaRPr lang="de-CH" sz="2400">
              <a:solidFill>
                <a:srgbClr val="000000"/>
              </a:solidFill>
              <a:latin typeface="Comic Sans MS" pitchFamily="66" charset="0"/>
              <a:cs typeface="Arial"/>
            </a:endParaRPr>
          </a:p>
        </p:txBody>
      </p:sp>
      <p:sp>
        <p:nvSpPr>
          <p:cNvPr id="29701" name="Text Box 7"/>
          <p:cNvSpPr txBox="1">
            <a:spLocks noChangeArrowheads="1"/>
          </p:cNvSpPr>
          <p:nvPr/>
        </p:nvSpPr>
        <p:spPr bwMode="auto">
          <a:xfrm>
            <a:off x="3886200" y="3081338"/>
            <a:ext cx="3573414" cy="523220"/>
          </a:xfrm>
          <a:prstGeom prst="rect">
            <a:avLst/>
          </a:prstGeom>
          <a:noFill/>
          <a:ln w="9525">
            <a:noFill/>
            <a:miter lim="800000"/>
            <a:headEnd/>
            <a:tailEnd/>
          </a:ln>
        </p:spPr>
        <p:txBody>
          <a:bodyPr wrap="none">
            <a:spAutoFit/>
          </a:bodyPr>
          <a:lstStyle/>
          <a:p>
            <a:pPr defTabSz="914400" fontAlgn="base">
              <a:spcBef>
                <a:spcPct val="20000"/>
              </a:spcBef>
              <a:spcAft>
                <a:spcPct val="0"/>
              </a:spcAft>
            </a:pPr>
            <a:r>
              <a:rPr lang="en-US" sz="2800" dirty="0" err="1">
                <a:solidFill>
                  <a:srgbClr val="3333FF"/>
                </a:solidFill>
                <a:latin typeface="Comic Sans MS" pitchFamily="66" charset="0"/>
                <a:cs typeface="Arial"/>
              </a:rPr>
              <a:t>not_too_small</a:t>
            </a:r>
            <a:r>
              <a:rPr lang="en-US" sz="2800" dirty="0">
                <a:solidFill>
                  <a:srgbClr val="3333FF"/>
                </a:solidFill>
                <a:latin typeface="Comic Sans MS" pitchFamily="66" charset="0"/>
                <a:cs typeface="Arial"/>
              </a:rPr>
              <a:t>: </a:t>
            </a:r>
            <a:r>
              <a:rPr lang="en-US" sz="2800" i="1" dirty="0" err="1">
                <a:solidFill>
                  <a:srgbClr val="3333FF"/>
                </a:solidFill>
                <a:latin typeface="Comic Sans MS" pitchFamily="66" charset="0"/>
                <a:cs typeface="Arial"/>
              </a:rPr>
              <a:t>i</a:t>
            </a:r>
            <a:r>
              <a:rPr lang="en-US" sz="2800" dirty="0">
                <a:solidFill>
                  <a:srgbClr val="3333FF"/>
                </a:solidFill>
                <a:latin typeface="Comic Sans MS" pitchFamily="66" charset="0"/>
                <a:cs typeface="Arial"/>
              </a:rPr>
              <a:t> &gt;= 1</a:t>
            </a:r>
          </a:p>
        </p:txBody>
      </p:sp>
      <p:sp>
        <p:nvSpPr>
          <p:cNvPr id="29702" name="Text Box 8"/>
          <p:cNvSpPr txBox="1">
            <a:spLocks noChangeArrowheads="1"/>
          </p:cNvSpPr>
          <p:nvPr/>
        </p:nvSpPr>
        <p:spPr bwMode="auto">
          <a:xfrm>
            <a:off x="4800600" y="4419601"/>
            <a:ext cx="1580882" cy="461665"/>
          </a:xfrm>
          <a:prstGeom prst="rect">
            <a:avLst/>
          </a:prstGeom>
          <a:noFill/>
          <a:ln w="9525">
            <a:noFill/>
            <a:miter lim="800000"/>
            <a:headEnd/>
            <a:tailEnd/>
          </a:ln>
        </p:spPr>
        <p:txBody>
          <a:bodyPr wrap="none">
            <a:spAutoFit/>
          </a:bodyPr>
          <a:lstStyle/>
          <a:p>
            <a:pPr defTabSz="914400" fontAlgn="base">
              <a:spcBef>
                <a:spcPct val="50000"/>
              </a:spcBef>
              <a:spcAft>
                <a:spcPct val="0"/>
              </a:spcAft>
            </a:pPr>
            <a:r>
              <a:rPr lang="en-US" sz="2400" b="1" dirty="0">
                <a:solidFill>
                  <a:srgbClr val="A50021"/>
                </a:solidFill>
                <a:latin typeface="Comic Sans MS"/>
                <a:cs typeface="Arial"/>
              </a:rPr>
              <a:t>Assertion</a:t>
            </a:r>
          </a:p>
        </p:txBody>
      </p:sp>
      <p:sp>
        <p:nvSpPr>
          <p:cNvPr id="9" name="Rounded Rectangular Callout 8"/>
          <p:cNvSpPr/>
          <p:nvPr/>
        </p:nvSpPr>
        <p:spPr bwMode="auto">
          <a:xfrm>
            <a:off x="7592983" y="2090058"/>
            <a:ext cx="1946014" cy="565889"/>
          </a:xfrm>
          <a:prstGeom prst="wedgeRoundRectCallout">
            <a:avLst>
              <a:gd name="adj1" fmla="val -77652"/>
              <a:gd name="adj2" fmla="val 132908"/>
              <a:gd name="adj3" fmla="val 16667"/>
            </a:avLst>
          </a:prstGeom>
          <a:solidFill>
            <a:srgbClr val="99FF99"/>
          </a:solidFill>
          <a:ln w="12700" algn="ctr">
            <a:solidFill>
              <a:srgbClr val="990000"/>
            </a:solidFill>
            <a:miter lim="800000"/>
            <a:headEnd/>
            <a:tailEnd/>
          </a:ln>
          <a:effectLst>
            <a:outerShdw blurRad="50800" dist="50800" dir="5400000" sx="101000" sy="101000" algn="ctr" rotWithShape="0">
              <a:srgbClr val="000000">
                <a:alpha val="43137"/>
              </a:srgbClr>
            </a:outerShdw>
          </a:effectLst>
          <a:scene3d>
            <a:camera prst="orthographicFront"/>
            <a:lightRig rig="threePt" dir="t"/>
          </a:scene3d>
          <a:sp3d>
            <a:bevelT w="254000"/>
            <a:bevelB w="381000"/>
          </a:sp3d>
        </p:spPr>
        <p:txBody>
          <a:bodyPr lIns="0" rIns="0" rtlCol="0" anchor="ctr"/>
          <a:lstStyle/>
          <a:p>
            <a:pPr algn="ctr" defTabSz="914400" fontAlgn="base">
              <a:spcBef>
                <a:spcPct val="50000"/>
              </a:spcBef>
              <a:spcAft>
                <a:spcPct val="0"/>
              </a:spcAft>
            </a:pPr>
            <a:r>
              <a:rPr lang="en-US" sz="2000" dirty="0">
                <a:solidFill>
                  <a:srgbClr val="000000"/>
                </a:solidFill>
                <a:latin typeface="Comic Sans MS" pitchFamily="66" charset="0"/>
                <a:cs typeface="Arial"/>
              </a:rPr>
              <a:t>Condition</a:t>
            </a:r>
            <a:endParaRPr lang="en-US" sz="2200" dirty="0">
              <a:solidFill>
                <a:srgbClr val="000000"/>
              </a:solidFill>
              <a:latin typeface="Comic Sans MS" pitchFamily="66" charset="0"/>
              <a:cs typeface="Arial"/>
            </a:endParaRPr>
          </a:p>
        </p:txBody>
      </p:sp>
      <p:sp>
        <p:nvSpPr>
          <p:cNvPr id="10" name="Rounded Rectangular Callout 9"/>
          <p:cNvSpPr/>
          <p:nvPr/>
        </p:nvSpPr>
        <p:spPr bwMode="auto">
          <a:xfrm>
            <a:off x="2557563" y="2251789"/>
            <a:ext cx="1946014" cy="565889"/>
          </a:xfrm>
          <a:prstGeom prst="wedgeRoundRectCallout">
            <a:avLst>
              <a:gd name="adj1" fmla="val 41737"/>
              <a:gd name="adj2" fmla="val 103229"/>
              <a:gd name="adj3" fmla="val 16667"/>
            </a:avLst>
          </a:prstGeom>
          <a:solidFill>
            <a:srgbClr val="99FF99"/>
          </a:solidFill>
          <a:ln w="12700" algn="ctr">
            <a:solidFill>
              <a:srgbClr val="990000"/>
            </a:solidFill>
            <a:miter lim="800000"/>
            <a:headEnd/>
            <a:tailEnd/>
          </a:ln>
          <a:effectLst>
            <a:outerShdw blurRad="50800" dist="50800" dir="5400000" sx="101000" sy="101000" algn="ctr" rotWithShape="0">
              <a:srgbClr val="000000">
                <a:alpha val="43137"/>
              </a:srgbClr>
            </a:outerShdw>
          </a:effectLst>
          <a:scene3d>
            <a:camera prst="orthographicFront"/>
            <a:lightRig rig="threePt" dir="t"/>
          </a:scene3d>
          <a:sp3d>
            <a:bevelT w="254000"/>
            <a:bevelB w="381000"/>
          </a:sp3d>
        </p:spPr>
        <p:txBody>
          <a:bodyPr lIns="0" rIns="0" rtlCol="0" anchor="ctr"/>
          <a:lstStyle/>
          <a:p>
            <a:pPr algn="ctr" defTabSz="914400" fontAlgn="base">
              <a:spcBef>
                <a:spcPct val="50000"/>
              </a:spcBef>
              <a:spcAft>
                <a:spcPct val="0"/>
              </a:spcAft>
            </a:pPr>
            <a:r>
              <a:rPr lang="en-US" sz="2000" dirty="0">
                <a:solidFill>
                  <a:srgbClr val="000000"/>
                </a:solidFill>
                <a:latin typeface="Comic Sans MS" pitchFamily="66" charset="0"/>
                <a:cs typeface="Arial"/>
              </a:rPr>
              <a:t>Assertion tag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ChangeArrowheads="1"/>
          </p:cNvSpPr>
          <p:nvPr>
            <p:ph type="title"/>
          </p:nvPr>
        </p:nvSpPr>
        <p:spPr/>
        <p:txBody>
          <a:bodyPr/>
          <a:lstStyle/>
          <a:p>
            <a:pPr eaLnBrk="1" hangingPunct="1"/>
            <a:r>
              <a:rPr lang="en-US"/>
              <a:t>Precondition principle</a:t>
            </a:r>
          </a:p>
        </p:txBody>
      </p:sp>
      <p:sp>
        <p:nvSpPr>
          <p:cNvPr id="30724" name="Rectangle 3"/>
          <p:cNvSpPr>
            <a:spLocks noGrp="1" noChangeArrowheads="1"/>
          </p:cNvSpPr>
          <p:nvPr>
            <p:ph type="body" sz="half" idx="1"/>
          </p:nvPr>
        </p:nvSpPr>
        <p:spPr>
          <a:xfrm>
            <a:off x="2057400" y="4267200"/>
            <a:ext cx="8370888" cy="1855788"/>
          </a:xfrm>
        </p:spPr>
        <p:txBody>
          <a:bodyPr/>
          <a:lstStyle/>
          <a:p>
            <a:r>
              <a:rPr lang="en-US"/>
              <a:t>A client that calls a feature without satisfying its precondition is faulty (</a:t>
            </a:r>
            <a:r>
              <a:rPr lang="en-US">
                <a:solidFill>
                  <a:srgbClr val="A50021"/>
                </a:solidFill>
              </a:rPr>
              <a:t>buggy</a:t>
            </a:r>
            <a:r>
              <a:rPr lang="en-US"/>
              <a:t>) software.</a:t>
            </a:r>
          </a:p>
        </p:txBody>
      </p:sp>
      <p:sp>
        <p:nvSpPr>
          <p:cNvPr id="6" name="Rectangle 4"/>
          <p:cNvSpPr>
            <a:spLocks noChangeArrowheads="1"/>
          </p:cNvSpPr>
          <p:nvPr>
            <p:custDataLst>
              <p:tags r:id="rId1"/>
            </p:custDataLst>
          </p:nvPr>
        </p:nvSpPr>
        <p:spPr bwMode="auto">
          <a:xfrm>
            <a:off x="1943878" y="1866123"/>
            <a:ext cx="7557796" cy="1110345"/>
          </a:xfrm>
          <a:prstGeom prst="roundRect">
            <a:avLst/>
          </a:prstGeom>
          <a:solidFill>
            <a:srgbClr val="FFCC99"/>
          </a:solidFill>
          <a:ln w="9525">
            <a:solidFill>
              <a:srgbClr val="990000"/>
            </a:solidFill>
            <a:miter lim="800000"/>
            <a:headEnd/>
            <a:tailEnd/>
          </a:ln>
          <a:effectLst>
            <a:outerShdw blurRad="50800" dist="50800" dir="5400000" sx="101000" sy="101000" algn="ctr" rotWithShape="0">
              <a:srgbClr val="000000">
                <a:alpha val="43137"/>
              </a:srgbClr>
            </a:outerShdw>
          </a:effectLst>
          <a:scene3d>
            <a:camera prst="orthographicFront"/>
            <a:lightRig rig="threePt" dir="t"/>
          </a:scene3d>
          <a:sp3d>
            <a:bevelT w="254000"/>
            <a:bevelB w="381000"/>
          </a:sp3d>
        </p:spPr>
        <p:txBody>
          <a:bodyPr/>
          <a:lstStyle/>
          <a:p>
            <a:pPr defTabSz="914400" fontAlgn="base">
              <a:spcBef>
                <a:spcPct val="20000"/>
              </a:spcBef>
              <a:spcAft>
                <a:spcPct val="0"/>
              </a:spcAft>
            </a:pPr>
            <a:r>
              <a:rPr lang="en-US" sz="2400" dirty="0">
                <a:solidFill>
                  <a:srgbClr val="000000"/>
                </a:solidFill>
                <a:latin typeface="Comic Sans MS" pitchFamily="66" charset="0"/>
                <a:cs typeface="Arial"/>
              </a:rPr>
              <a:t>A client calling a feature must make sure that the </a:t>
            </a:r>
            <a:r>
              <a:rPr lang="en-US" sz="2400" dirty="0">
                <a:solidFill>
                  <a:srgbClr val="A50021"/>
                </a:solidFill>
                <a:latin typeface="Comic Sans MS" pitchFamily="66" charset="0"/>
                <a:cs typeface="Arial"/>
              </a:rPr>
              <a:t>precondition</a:t>
            </a:r>
            <a:r>
              <a:rPr lang="en-US" sz="2400" dirty="0">
                <a:solidFill>
                  <a:srgbClr val="000000"/>
                </a:solidFill>
                <a:latin typeface="Comic Sans MS" pitchFamily="66" charset="0"/>
                <a:cs typeface="Arial"/>
              </a:rPr>
              <a:t> holds before the call</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NORMAL">
  <a:themeElements>
    <a:clrScheme name="MEYER">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996600"/>
      </a:hlink>
      <a:folHlink>
        <a:srgbClr val="CC9900"/>
      </a:folHlink>
    </a:clrScheme>
    <a:fontScheme name="BASIC_EIFFEL">
      <a:majorFont>
        <a:latin typeface="Arial Black"/>
        <a:ea typeface=""/>
        <a:cs typeface="Arial"/>
      </a:majorFont>
      <a:minorFont>
        <a:latin typeface="Comic Sans MS"/>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99FF99"/>
        </a:solidFill>
        <a:ln w="12700" algn="ctr">
          <a:solidFill>
            <a:srgbClr val="990000"/>
          </a:solidFill>
          <a:miter lim="800000"/>
          <a:headEnd/>
          <a:tailEnd/>
        </a:ln>
        <a:effectLst>
          <a:outerShdw blurRad="50800" dist="50800" dir="5400000" sx="101000" sy="101000" algn="ctr" rotWithShape="0">
            <a:srgbClr val="000000">
              <a:alpha val="43137"/>
            </a:srgbClr>
          </a:outerShdw>
        </a:effectLst>
        <a:scene3d>
          <a:camera prst="orthographicFront"/>
          <a:lightRig rig="threePt" dir="t"/>
        </a:scene3d>
        <a:sp3d>
          <a:bevelT w="254000"/>
          <a:bevelB w="381000"/>
        </a:sp3d>
      </a:spPr>
      <a:bodyPr lIns="0" rIns="0"/>
      <a:lstStyle>
        <a:defPPr algn="ctr" rtl="0" fontAlgn="base">
          <a:lnSpc>
            <a:spcPct val="80000"/>
          </a:lnSpc>
          <a:spcBef>
            <a:spcPct val="50000"/>
          </a:spcBef>
          <a:spcAft>
            <a:spcPct val="0"/>
          </a:spcAft>
          <a:defRPr sz="2400" kern="1200">
            <a:solidFill>
              <a:srgbClr val="333399"/>
            </a:solidFill>
            <a:latin typeface="Comic Sans MS" pitchFamily="66" charset="0"/>
            <a:ea typeface="+mn-ea"/>
            <a:cs typeface="+mn-cs"/>
          </a:defRPr>
        </a:defPPr>
      </a:lstStyle>
    </a:spDef>
    <a:lnDef>
      <a:spPr bwMode="auto">
        <a:xfrm>
          <a:off x="0" y="0"/>
          <a:ext cx="1" cy="1"/>
        </a:xfrm>
        <a:custGeom>
          <a:avLst/>
          <a:gdLst/>
          <a:ahLst/>
          <a:cxnLst/>
          <a:rect l="0" t="0" r="0" b="0"/>
          <a:pathLst/>
        </a:custGeom>
        <a:noFill/>
        <a:ln w="2857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24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BASIC_EIFF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ASIC_EIFFE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ASIC_EIFFE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ASIC_EIFFE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ASIC_EIFFE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ASIC_EIFFE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ASIC_EIFFEL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ASIC_EIFFE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ASIC_EIFFE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ASIC_EIFFE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ASIC_EIFFE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ASIC_EIFFE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ASIC_EIFFEL 13">
        <a:dk1>
          <a:srgbClr val="000000"/>
        </a:dk1>
        <a:lt1>
          <a:srgbClr val="FFFFFF"/>
        </a:lt1>
        <a:dk2>
          <a:srgbClr val="3E609E"/>
        </a:dk2>
        <a:lt2>
          <a:srgbClr val="FF0000"/>
        </a:lt2>
        <a:accent1>
          <a:srgbClr val="FFFF99"/>
        </a:accent1>
        <a:accent2>
          <a:srgbClr val="CC0000"/>
        </a:accent2>
        <a:accent3>
          <a:srgbClr val="FFFFFF"/>
        </a:accent3>
        <a:accent4>
          <a:srgbClr val="000000"/>
        </a:accent4>
        <a:accent5>
          <a:srgbClr val="FFFFCA"/>
        </a:accent5>
        <a:accent6>
          <a:srgbClr val="B90000"/>
        </a:accent6>
        <a:hlink>
          <a:srgbClr val="3333FF"/>
        </a:hlink>
        <a:folHlink>
          <a:srgbClr val="0064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441</TotalTime>
  <Words>1188</Words>
  <Application>Microsoft Office PowerPoint</Application>
  <PresentationFormat>Widescreen</PresentationFormat>
  <Paragraphs>176</Paragraphs>
  <Slides>17</Slides>
  <Notes>12</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17</vt:i4>
      </vt:variant>
    </vt:vector>
  </HeadingPairs>
  <TitlesOfParts>
    <vt:vector size="27" baseType="lpstr">
      <vt:lpstr>ETH Light</vt:lpstr>
      <vt:lpstr>Arial</vt:lpstr>
      <vt:lpstr>Arial Black</vt:lpstr>
      <vt:lpstr>Arial Rounded MT Bold</vt:lpstr>
      <vt:lpstr>Calibri</vt:lpstr>
      <vt:lpstr>Calibri Light</vt:lpstr>
      <vt:lpstr>Comic Sans MS</vt:lpstr>
      <vt:lpstr>Wingdings</vt:lpstr>
      <vt:lpstr>Retrospect</vt:lpstr>
      <vt:lpstr>NORMAL</vt:lpstr>
      <vt:lpstr>APIs</vt:lpstr>
      <vt:lpstr>APIs are …</vt:lpstr>
      <vt:lpstr>Interface: definition</vt:lpstr>
      <vt:lpstr>Kinds of interface</vt:lpstr>
      <vt:lpstr>Style rule: header comments</vt:lpstr>
      <vt:lpstr>Contracts</vt:lpstr>
      <vt:lpstr>Precondition</vt:lpstr>
      <vt:lpstr>Assertions</vt:lpstr>
      <vt:lpstr>Precondition principle</vt:lpstr>
      <vt:lpstr>Postconditions</vt:lpstr>
      <vt:lpstr>Postcondition principle</vt:lpstr>
      <vt:lpstr>Human-Centered Approach</vt:lpstr>
      <vt:lpstr>The importance of APIs</vt:lpstr>
      <vt:lpstr>How an API can benefit your company</vt:lpstr>
      <vt:lpstr>API fundamentals</vt:lpstr>
      <vt:lpstr>And now …?</vt:lpstr>
      <vt:lpstr>Examples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APIs</dc:title>
  <dc:creator>Kal Rabb</dc:creator>
  <cp:lastModifiedBy>William Stumbo</cp:lastModifiedBy>
  <cp:revision>8</cp:revision>
  <dcterms:created xsi:type="dcterms:W3CDTF">2018-11-03T17:11:40Z</dcterms:created>
  <dcterms:modified xsi:type="dcterms:W3CDTF">2021-11-03T04:37:13Z</dcterms:modified>
</cp:coreProperties>
</file>